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68" r:id="rId4"/>
    <p:sldId id="267" r:id="rId5"/>
    <p:sldId id="258" r:id="rId6"/>
    <p:sldId id="262" r:id="rId7"/>
    <p:sldId id="264" r:id="rId8"/>
    <p:sldId id="265" r:id="rId9"/>
    <p:sldId id="281" r:id="rId10"/>
    <p:sldId id="280" r:id="rId11"/>
    <p:sldId id="273" r:id="rId12"/>
    <p:sldId id="274" r:id="rId13"/>
    <p:sldId id="282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1524289-587F-4A66-B5EA-D95F10504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7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9341-4DF3-4CCB-B57B-9A1D4A6C1BA0}" type="datetimeFigureOut">
              <a:rPr lang="en-US" smtClean="0"/>
              <a:t>08/31/19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7CD8-46FB-455A-A194-30B5C3950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2" name="Picture 4" descr="Webshots47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4" name="Picture 6" descr="Fireworks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3200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5" name="Picture 7" descr="Fireworks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327660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6" name="Picture 8" descr="Fireworks-06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5819" name="WordArt 11" descr="LaCoVN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83058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kÝnh</a:t>
            </a:r>
            <a:r>
              <a:rPr lang="en-US" sz="4000" kern="1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sz="4000" kern="10" dirty="0" err="1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chµo</a:t>
            </a:r>
            <a:r>
              <a:rPr lang="en-US" sz="4000" kern="1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sz="4000" kern="10" dirty="0" err="1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c¸c</a:t>
            </a:r>
            <a:r>
              <a:rPr lang="en-US" sz="4000" kern="1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sz="4000" kern="10" dirty="0" err="1" smtClean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thÇy</a:t>
            </a:r>
            <a:endParaRPr lang="en-US" sz="4000" kern="10" dirty="0" smtClean="0"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H" panose="020B7200000000000000" pitchFamily="34" charset="0"/>
            </a:endParaRPr>
          </a:p>
          <a:p>
            <a:pPr algn="ctr"/>
            <a:r>
              <a:rPr lang="en-US" sz="4000" kern="10" dirty="0" smtClean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c</a:t>
            </a:r>
            <a:r>
              <a:rPr lang="en-US" sz="4000" kern="10" smtClean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« vÒ</a:t>
            </a:r>
            <a:r>
              <a:rPr lang="en-US" sz="4000" kern="10" dirty="0" smtClean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sz="4000" kern="10" dirty="0" err="1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dù</a:t>
            </a:r>
            <a:r>
              <a:rPr lang="en-US" sz="4000" kern="1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 </a:t>
            </a:r>
            <a:r>
              <a:rPr lang="en-US" sz="4000" kern="10" dirty="0" err="1"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H" panose="020B7200000000000000" pitchFamily="34" charset="0"/>
              </a:rPr>
              <a:t>giê</a:t>
            </a:r>
            <a:endParaRPr lang="en-US" sz="4000" kern="10" dirty="0"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10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845" decel="100000"/>
                                        <p:tgtEl>
                                          <p:spTgt spid="37581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845" decel="100000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845" decel="100000"/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287" y="1252468"/>
            <a:ext cx="10603606" cy="4530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sz="4000" b="1" i="1" dirty="0" smtClean="0">
                <a:latin typeface="Times New Roman" panose="02020603050405020304" pitchFamily="18" charset="0"/>
              </a:rPr>
              <a:t>- </a:t>
            </a:r>
            <a:r>
              <a:rPr lang="en-US" sz="3600" b="1" i="1" dirty="0" smtClean="0">
                <a:latin typeface="Times New Roman" panose="02020603050405020304" pitchFamily="18" charset="0"/>
              </a:rPr>
              <a:t>Do </a:t>
            </a:r>
            <a:r>
              <a:rPr lang="en-US" sz="3600" b="1" i="1" dirty="0" err="1">
                <a:latin typeface="Times New Roman" panose="02020603050405020304" pitchFamily="18" charset="0"/>
              </a:rPr>
              <a:t>quân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Trịnh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lúc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bấy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giờ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còn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rất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mạnh</a:t>
            </a:r>
            <a:r>
              <a:rPr 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khi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đ</a:t>
            </a:r>
            <a:r>
              <a:rPr lang="en-US" sz="3600" b="1" i="1" dirty="0" err="1" smtClean="0">
                <a:latin typeface="Times New Roman" panose="02020603050405020304" pitchFamily="18" charset="0"/>
              </a:rPr>
              <a:t>ó</a:t>
            </a:r>
            <a:r>
              <a:rPr lang="en-US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quân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Nguyễn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đang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suy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yếu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gian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chiến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với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quân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Tây</a:t>
            </a:r>
            <a:r>
              <a:rPr 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</a:rPr>
              <a:t>Sơn</a:t>
            </a:r>
            <a:endParaRPr lang="en-US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385292" y="2602602"/>
            <a:ext cx="11025390" cy="181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latin typeface="VNI-Times" pitchFamily="2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sz="3600" i="1" dirty="0" smtClean="0">
                <a:solidFill>
                  <a:schemeClr val="hlink"/>
                </a:solidFill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VNI-Times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 smtClean="0">
                <a:latin typeface="VNI-Times" pitchFamily="2" charset="0"/>
                <a:cs typeface="Times New Roman" panose="02020603050405020304" pitchFamily="18" charset="0"/>
              </a:rPr>
              <a:t>Quaân</a:t>
            </a:r>
            <a:r>
              <a:rPr lang="en-US" sz="3600" b="1" i="1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Trònh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chaáp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nhaän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giaûng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hoøa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muoán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lôïi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duïng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quaân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Taây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Sôn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tieâu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dieät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quaân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Nguyeãn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Chôø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caû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beân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suy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yeáu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seõ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cuøng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luùc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tieâu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dieät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caû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löïc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löôïng</a:t>
            </a:r>
            <a:r>
              <a:rPr lang="en-US" sz="3600" b="1" i="1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VNI-Times" pitchFamily="2" charset="0"/>
                <a:cs typeface="Times New Roman" panose="02020603050405020304" pitchFamily="18" charset="0"/>
              </a:rPr>
              <a:t>naøy</a:t>
            </a:r>
            <a:r>
              <a:rPr lang="en-US" sz="3600" b="1" dirty="0">
                <a:latin typeface="VNI-Times" pitchFamily="2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37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  <p:bldP spid="4167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BanDoVN[11C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0"/>
            <a:ext cx="554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Freeform 12"/>
          <p:cNvSpPr>
            <a:spLocks/>
          </p:cNvSpPr>
          <p:nvPr/>
        </p:nvSpPr>
        <p:spPr bwMode="auto">
          <a:xfrm rot="8773734">
            <a:off x="5694363" y="5116514"/>
            <a:ext cx="628650" cy="84137"/>
          </a:xfrm>
          <a:custGeom>
            <a:avLst/>
            <a:gdLst>
              <a:gd name="T0" fmla="*/ 0 w 572"/>
              <a:gd name="T1" fmla="*/ 0 h 202"/>
              <a:gd name="T2" fmla="*/ 333376832 w 572"/>
              <a:gd name="T3" fmla="*/ 5898753 h 202"/>
              <a:gd name="T4" fmla="*/ 536301095 w 572"/>
              <a:gd name="T5" fmla="*/ 24635480 h 202"/>
              <a:gd name="T6" fmla="*/ 594279770 w 572"/>
              <a:gd name="T7" fmla="*/ 35044727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2" h="202">
                <a:moveTo>
                  <a:pt x="0" y="0"/>
                </a:moveTo>
                <a:cubicBezTo>
                  <a:pt x="46" y="6"/>
                  <a:pt x="202" y="10"/>
                  <a:pt x="276" y="34"/>
                </a:cubicBezTo>
                <a:cubicBezTo>
                  <a:pt x="350" y="58"/>
                  <a:pt x="408" y="114"/>
                  <a:pt x="444" y="142"/>
                </a:cubicBezTo>
                <a:cubicBezTo>
                  <a:pt x="572" y="190"/>
                  <a:pt x="482" y="190"/>
                  <a:pt x="492" y="202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Freeform 13"/>
          <p:cNvSpPr>
            <a:spLocks/>
          </p:cNvSpPr>
          <p:nvPr/>
        </p:nvSpPr>
        <p:spPr bwMode="auto">
          <a:xfrm rot="6732701">
            <a:off x="5511801" y="4995863"/>
            <a:ext cx="569912" cy="87313"/>
          </a:xfrm>
          <a:custGeom>
            <a:avLst/>
            <a:gdLst>
              <a:gd name="T0" fmla="*/ 0 w 572"/>
              <a:gd name="T1" fmla="*/ 0 h 202"/>
              <a:gd name="T2" fmla="*/ 273989179 w 572"/>
              <a:gd name="T3" fmla="*/ 6352237 h 202"/>
              <a:gd name="T4" fmla="*/ 440764162 w 572"/>
              <a:gd name="T5" fmla="*/ 26530185 h 202"/>
              <a:gd name="T6" fmla="*/ 488414584 w 572"/>
              <a:gd name="T7" fmla="*/ 37740396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2" h="202">
                <a:moveTo>
                  <a:pt x="0" y="0"/>
                </a:moveTo>
                <a:cubicBezTo>
                  <a:pt x="46" y="6"/>
                  <a:pt x="202" y="10"/>
                  <a:pt x="276" y="34"/>
                </a:cubicBezTo>
                <a:cubicBezTo>
                  <a:pt x="350" y="58"/>
                  <a:pt x="408" y="114"/>
                  <a:pt x="444" y="142"/>
                </a:cubicBezTo>
                <a:cubicBezTo>
                  <a:pt x="572" y="190"/>
                  <a:pt x="482" y="190"/>
                  <a:pt x="492" y="202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Freeform 16"/>
          <p:cNvSpPr>
            <a:spLocks/>
          </p:cNvSpPr>
          <p:nvPr/>
        </p:nvSpPr>
        <p:spPr bwMode="auto">
          <a:xfrm rot="6275294">
            <a:off x="5389563" y="4965701"/>
            <a:ext cx="488950" cy="104775"/>
          </a:xfrm>
          <a:custGeom>
            <a:avLst/>
            <a:gdLst>
              <a:gd name="T0" fmla="*/ 0 w 572"/>
              <a:gd name="T1" fmla="*/ 0 h 202"/>
              <a:gd name="T2" fmla="*/ 201672214 w 572"/>
              <a:gd name="T3" fmla="*/ 9147065 h 202"/>
              <a:gd name="T4" fmla="*/ 324429438 w 572"/>
              <a:gd name="T5" fmla="*/ 38203455 h 202"/>
              <a:gd name="T6" fmla="*/ 359502197 w 572"/>
              <a:gd name="T7" fmla="*/ 54345548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2" h="202">
                <a:moveTo>
                  <a:pt x="0" y="0"/>
                </a:moveTo>
                <a:cubicBezTo>
                  <a:pt x="46" y="6"/>
                  <a:pt x="202" y="10"/>
                  <a:pt x="276" y="34"/>
                </a:cubicBezTo>
                <a:cubicBezTo>
                  <a:pt x="350" y="58"/>
                  <a:pt x="408" y="114"/>
                  <a:pt x="444" y="142"/>
                </a:cubicBezTo>
                <a:cubicBezTo>
                  <a:pt x="572" y="190"/>
                  <a:pt x="482" y="190"/>
                  <a:pt x="492" y="202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Freeform 17"/>
          <p:cNvSpPr>
            <a:spLocks/>
          </p:cNvSpPr>
          <p:nvPr/>
        </p:nvSpPr>
        <p:spPr bwMode="auto">
          <a:xfrm rot="9060616">
            <a:off x="5746750" y="5248276"/>
            <a:ext cx="598488" cy="163513"/>
          </a:xfrm>
          <a:custGeom>
            <a:avLst/>
            <a:gdLst>
              <a:gd name="T0" fmla="*/ 0 w 572"/>
              <a:gd name="T1" fmla="*/ 0 h 202"/>
              <a:gd name="T2" fmla="*/ 302153782 w 572"/>
              <a:gd name="T3" fmla="*/ 22278242 h 202"/>
              <a:gd name="T4" fmla="*/ 486073748 w 572"/>
              <a:gd name="T5" fmla="*/ 93044563 h 202"/>
              <a:gd name="T6" fmla="*/ 538621413 w 572"/>
              <a:gd name="T7" fmla="*/ 132358917 h 2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2" h="202">
                <a:moveTo>
                  <a:pt x="0" y="0"/>
                </a:moveTo>
                <a:cubicBezTo>
                  <a:pt x="46" y="6"/>
                  <a:pt x="202" y="10"/>
                  <a:pt x="276" y="34"/>
                </a:cubicBezTo>
                <a:cubicBezTo>
                  <a:pt x="350" y="58"/>
                  <a:pt x="408" y="114"/>
                  <a:pt x="444" y="142"/>
                </a:cubicBezTo>
                <a:cubicBezTo>
                  <a:pt x="572" y="190"/>
                  <a:pt x="482" y="190"/>
                  <a:pt x="492" y="202"/>
                </a:cubicBezTo>
              </a:path>
            </a:pathLst>
          </a:cu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5029200" y="54244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1783</a:t>
            </a: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5702300" y="3976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  <a:latin typeface="Arial" panose="020B0604020202020204" pitchFamily="34" charset="0"/>
              </a:rPr>
              <a:t>1773</a:t>
            </a:r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4038600" y="4495800"/>
            <a:ext cx="1447800" cy="336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1600"/>
              <a:t>CHAÂN LAÏP</a:t>
            </a:r>
          </a:p>
        </p:txBody>
      </p:sp>
      <p:sp>
        <p:nvSpPr>
          <p:cNvPr id="16394" name="Text Box 21"/>
          <p:cNvSpPr txBox="1">
            <a:spLocks noChangeArrowheads="1"/>
          </p:cNvSpPr>
          <p:nvPr/>
        </p:nvSpPr>
        <p:spPr bwMode="auto">
          <a:xfrm>
            <a:off x="3505200" y="2590801"/>
            <a:ext cx="1219200" cy="366713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/>
              <a:t>XIEÂM</a:t>
            </a:r>
          </a:p>
        </p:txBody>
      </p:sp>
      <p:sp>
        <p:nvSpPr>
          <p:cNvPr id="16396" name="Text Box 23"/>
          <p:cNvSpPr txBox="1">
            <a:spLocks noChangeArrowheads="1"/>
          </p:cNvSpPr>
          <p:nvPr/>
        </p:nvSpPr>
        <p:spPr bwMode="auto">
          <a:xfrm>
            <a:off x="6781800" y="4449764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1200" b="0"/>
              <a:t>Phuù Yeân</a:t>
            </a:r>
          </a:p>
        </p:txBody>
      </p:sp>
    </p:spTree>
    <p:extLst>
      <p:ext uri="{BB962C8B-B14F-4D97-AF65-F5344CB8AC3E}">
        <p14:creationId xmlns:p14="http://schemas.microsoft.com/office/powerpoint/2010/main" val="32488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49" grpId="0" animBg="1"/>
      <p:bldP spid="65552" grpId="0" animBg="1"/>
      <p:bldP spid="65553" grpId="0" animBg="1"/>
      <p:bldP spid="65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BanDoVN[11d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0"/>
            <a:ext cx="554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10"/>
          <p:cNvSpPr>
            <a:spLocks noChangeShapeType="1"/>
          </p:cNvSpPr>
          <p:nvPr/>
        </p:nvSpPr>
        <p:spPr bwMode="auto">
          <a:xfrm flipV="1">
            <a:off x="4876800" y="5410200"/>
            <a:ext cx="165100" cy="825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9051460" flipV="1">
            <a:off x="4191000" y="3124200"/>
            <a:ext cx="584200" cy="2819400"/>
          </a:xfrm>
          <a:custGeom>
            <a:avLst/>
            <a:gdLst>
              <a:gd name="T0" fmla="*/ 15400323 w 21600"/>
              <a:gd name="T1" fmla="*/ 126196736 h 21600"/>
              <a:gd name="T2" fmla="*/ 11969582 w 21600"/>
              <a:gd name="T3" fmla="*/ 72579710 h 21600"/>
              <a:gd name="T4" fmla="*/ 12324348 w 21600"/>
              <a:gd name="T5" fmla="*/ 149895881 h 21600"/>
              <a:gd name="T6" fmla="*/ 17522403 w 21600"/>
              <a:gd name="T7" fmla="*/ 235696749 h 21600"/>
              <a:gd name="T8" fmla="*/ 13212386 w 21600"/>
              <a:gd name="T9" fmla="*/ 298462989 h 21600"/>
              <a:gd name="T10" fmla="*/ 10516817 w 21600"/>
              <a:gd name="T11" fmla="*/ 1980608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007" y="12231"/>
                </a:moveTo>
                <a:cubicBezTo>
                  <a:pt x="17116" y="11762"/>
                  <a:pt x="17171" y="11281"/>
                  <a:pt x="17171" y="10800"/>
                </a:cubicBezTo>
                <a:cubicBezTo>
                  <a:pt x="17171" y="8931"/>
                  <a:pt x="16351" y="7158"/>
                  <a:pt x="14928" y="5947"/>
                </a:cubicBezTo>
                <a:lnTo>
                  <a:pt x="17798" y="2574"/>
                </a:lnTo>
                <a:cubicBezTo>
                  <a:pt x="20210" y="4626"/>
                  <a:pt x="21600" y="7633"/>
                  <a:pt x="21600" y="10800"/>
                </a:cubicBezTo>
                <a:cubicBezTo>
                  <a:pt x="21600" y="11617"/>
                  <a:pt x="21507" y="12431"/>
                  <a:pt x="21323" y="13227"/>
                </a:cubicBezTo>
                <a:lnTo>
                  <a:pt x="23954" y="13834"/>
                </a:lnTo>
                <a:lnTo>
                  <a:pt x="18062" y="17518"/>
                </a:lnTo>
                <a:lnTo>
                  <a:pt x="14377" y="11625"/>
                </a:lnTo>
                <a:lnTo>
                  <a:pt x="17007" y="12231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 rot="5915354" flipV="1">
            <a:off x="3454400" y="4191000"/>
            <a:ext cx="1600200" cy="1676400"/>
          </a:xfrm>
          <a:custGeom>
            <a:avLst/>
            <a:gdLst>
              <a:gd name="T0" fmla="*/ 99937157 w 21600"/>
              <a:gd name="T1" fmla="*/ 17721100 h 21600"/>
              <a:gd name="T2" fmla="*/ 41272344 w 21600"/>
              <a:gd name="T3" fmla="*/ 8372609 h 21600"/>
              <a:gd name="T4" fmla="*/ 93647556 w 21600"/>
              <a:gd name="T5" fmla="*/ 25039595 h 21600"/>
              <a:gd name="T6" fmla="*/ 130545649 w 21600"/>
              <a:gd name="T7" fmla="*/ 87274238 h 21600"/>
              <a:gd name="T8" fmla="*/ 106578061 w 21600"/>
              <a:gd name="T9" fmla="*/ 101935442 h 21600"/>
              <a:gd name="T10" fmla="*/ 93219429 w 21600"/>
              <a:gd name="T11" fmla="*/ 756369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82" y="13294"/>
                </a:moveTo>
                <a:cubicBezTo>
                  <a:pt x="19813" y="12483"/>
                  <a:pt x="19930" y="11643"/>
                  <a:pt x="19930" y="10800"/>
                </a:cubicBezTo>
                <a:cubicBezTo>
                  <a:pt x="19930" y="5757"/>
                  <a:pt x="15842" y="1670"/>
                  <a:pt x="10800" y="1670"/>
                </a:cubicBezTo>
                <a:cubicBezTo>
                  <a:pt x="9776" y="1669"/>
                  <a:pt x="8761" y="1841"/>
                  <a:pt x="7795" y="2178"/>
                </a:cubicBezTo>
                <a:lnTo>
                  <a:pt x="7245" y="601"/>
                </a:lnTo>
                <a:cubicBezTo>
                  <a:pt x="8388" y="203"/>
                  <a:pt x="958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98"/>
                  <a:pt x="21461" y="12791"/>
                  <a:pt x="21188" y="13751"/>
                </a:cubicBezTo>
                <a:lnTo>
                  <a:pt x="23786" y="14489"/>
                </a:lnTo>
                <a:lnTo>
                  <a:pt x="19419" y="16923"/>
                </a:lnTo>
                <a:lnTo>
                  <a:pt x="16985" y="12557"/>
                </a:lnTo>
                <a:lnTo>
                  <a:pt x="19582" y="13294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6705600" y="4449764"/>
            <a:ext cx="1143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1200" b="0"/>
              <a:t>Phuù Yeân</a:t>
            </a:r>
          </a:p>
        </p:txBody>
      </p:sp>
    </p:spTree>
    <p:extLst>
      <p:ext uri="{BB962C8B-B14F-4D97-AF65-F5344CB8AC3E}">
        <p14:creationId xmlns:p14="http://schemas.microsoft.com/office/powerpoint/2010/main" val="37296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7" grpId="2" animBg="1"/>
      <p:bldP spid="55310" grpId="0" animBg="1"/>
      <p:bldP spid="55310" grpId="1" animBg="1"/>
      <p:bldP spid="5531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Gầm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5266512"/>
            <a:ext cx="8229600" cy="13716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vi-VN" sz="3600" dirty="0">
                <a:latin typeface="+mj-lt"/>
              </a:rPr>
              <a:t>Lược đồ trận Rạch Gầm – Xoài Mút: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vi-VN" sz="3600" dirty="0">
                <a:latin typeface="+mj-lt"/>
              </a:rPr>
              <a:t>Thế trận phòng tuyến của quân Tây Sơn</a:t>
            </a:r>
          </a:p>
        </p:txBody>
      </p:sp>
      <p:pic>
        <p:nvPicPr>
          <p:cNvPr id="23555" name="Picture 3" descr="Luoc_do_tran_Rach_Gam_-_Xoai_Mu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814"/>
            <a:ext cx="91440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4651493">
            <a:off x="2255044" y="1493044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3300"/>
                </a:solidFill>
              </a:rPr>
              <a:t>RAÏCH GAÀM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4651493">
            <a:off x="6515100" y="4953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3300"/>
                </a:solidFill>
              </a:rPr>
              <a:t>RAÏCH XOAØI MUÙT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 rot="-863616">
            <a:off x="8153400" y="2055814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2000"/>
              <a:t>SOÂNG TIEÀN</a:t>
            </a:r>
          </a:p>
        </p:txBody>
      </p:sp>
    </p:spTree>
    <p:extLst>
      <p:ext uri="{BB962C8B-B14F-4D97-AF65-F5344CB8AC3E}">
        <p14:creationId xmlns:p14="http://schemas.microsoft.com/office/powerpoint/2010/main" val="25672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3"/>
          <p:cNvGrpSpPr>
            <a:grpSpLocks/>
          </p:cNvGrpSpPr>
          <p:nvPr/>
        </p:nvGrpSpPr>
        <p:grpSpPr bwMode="auto">
          <a:xfrm rot="189760">
            <a:off x="-1550988" y="2525714"/>
            <a:ext cx="13668376" cy="2917825"/>
            <a:chOff x="-2228" y="7941"/>
            <a:chExt cx="27985" cy="5960"/>
          </a:xfrm>
        </p:grpSpPr>
        <p:sp>
          <p:nvSpPr>
            <p:cNvPr id="24658" name="Freeform 4"/>
            <p:cNvSpPr>
              <a:spLocks/>
            </p:cNvSpPr>
            <p:nvPr/>
          </p:nvSpPr>
          <p:spPr bwMode="auto">
            <a:xfrm rot="-1314319">
              <a:off x="-1075" y="10685"/>
              <a:ext cx="26068" cy="1304"/>
            </a:xfrm>
            <a:custGeom>
              <a:avLst/>
              <a:gdLst>
                <a:gd name="T0" fmla="*/ 16325 w 32908"/>
                <a:gd name="T1" fmla="*/ 42 h 6611"/>
                <a:gd name="T2" fmla="*/ 15930 w 32908"/>
                <a:gd name="T3" fmla="*/ 55 h 6611"/>
                <a:gd name="T4" fmla="*/ 15538 w 32908"/>
                <a:gd name="T5" fmla="*/ 61 h 6611"/>
                <a:gd name="T6" fmla="*/ 15148 w 32908"/>
                <a:gd name="T7" fmla="*/ 62 h 6611"/>
                <a:gd name="T8" fmla="*/ 14762 w 32908"/>
                <a:gd name="T9" fmla="*/ 57 h 6611"/>
                <a:gd name="T10" fmla="*/ 14377 w 32908"/>
                <a:gd name="T11" fmla="*/ 47 h 6611"/>
                <a:gd name="T12" fmla="*/ 13996 w 32908"/>
                <a:gd name="T13" fmla="*/ 30 h 6611"/>
                <a:gd name="T14" fmla="*/ 13475 w 32908"/>
                <a:gd name="T15" fmla="*/ 8 h 6611"/>
                <a:gd name="T16" fmla="*/ 13055 w 32908"/>
                <a:gd name="T17" fmla="*/ 1 h 6611"/>
                <a:gd name="T18" fmla="*/ 12616 w 32908"/>
                <a:gd name="T19" fmla="*/ 1 h 6611"/>
                <a:gd name="T20" fmla="*/ 12221 w 32908"/>
                <a:gd name="T21" fmla="*/ 8 h 6611"/>
                <a:gd name="T22" fmla="*/ 11773 w 32908"/>
                <a:gd name="T23" fmla="*/ 24 h 6611"/>
                <a:gd name="T24" fmla="*/ 11416 w 32908"/>
                <a:gd name="T25" fmla="*/ 40 h 6611"/>
                <a:gd name="T26" fmla="*/ 11223 w 32908"/>
                <a:gd name="T27" fmla="*/ 47 h 6611"/>
                <a:gd name="T28" fmla="*/ 11056 w 32908"/>
                <a:gd name="T29" fmla="*/ 53 h 6611"/>
                <a:gd name="T30" fmla="*/ 10804 w 32908"/>
                <a:gd name="T31" fmla="*/ 59 h 6611"/>
                <a:gd name="T32" fmla="*/ 10648 w 32908"/>
                <a:gd name="T33" fmla="*/ 61 h 6611"/>
                <a:gd name="T34" fmla="*/ 10363 w 32908"/>
                <a:gd name="T35" fmla="*/ 64 h 6611"/>
                <a:gd name="T36" fmla="*/ 9930 w 32908"/>
                <a:gd name="T37" fmla="*/ 62 h 6611"/>
                <a:gd name="T38" fmla="*/ 9448 w 32908"/>
                <a:gd name="T39" fmla="*/ 51 h 6611"/>
                <a:gd name="T40" fmla="*/ 9363 w 32908"/>
                <a:gd name="T41" fmla="*/ 48 h 6611"/>
                <a:gd name="T42" fmla="*/ 9230 w 32908"/>
                <a:gd name="T43" fmla="*/ 43 h 6611"/>
                <a:gd name="T44" fmla="*/ 9076 w 32908"/>
                <a:gd name="T45" fmla="*/ 36 h 6611"/>
                <a:gd name="T46" fmla="*/ 8874 w 32908"/>
                <a:gd name="T47" fmla="*/ 27 h 6611"/>
                <a:gd name="T48" fmla="*/ 8563 w 32908"/>
                <a:gd name="T49" fmla="*/ 14 h 6611"/>
                <a:gd name="T50" fmla="*/ 8131 w 32908"/>
                <a:gd name="T51" fmla="*/ 4 h 6611"/>
                <a:gd name="T52" fmla="*/ 7784 w 32908"/>
                <a:gd name="T53" fmla="*/ 1 h 6611"/>
                <a:gd name="T54" fmla="*/ 7331 w 32908"/>
                <a:gd name="T55" fmla="*/ 3 h 6611"/>
                <a:gd name="T56" fmla="*/ 6791 w 32908"/>
                <a:gd name="T57" fmla="*/ 12 h 6611"/>
                <a:gd name="T58" fmla="*/ 6136 w 32908"/>
                <a:gd name="T59" fmla="*/ 37 h 6611"/>
                <a:gd name="T60" fmla="*/ 5739 w 32908"/>
                <a:gd name="T61" fmla="*/ 51 h 6611"/>
                <a:gd name="T62" fmla="*/ 5345 w 32908"/>
                <a:gd name="T63" fmla="*/ 60 h 6611"/>
                <a:gd name="T64" fmla="*/ 4956 w 32908"/>
                <a:gd name="T65" fmla="*/ 63 h 6611"/>
                <a:gd name="T66" fmla="*/ 4568 w 32908"/>
                <a:gd name="T67" fmla="*/ 60 h 6611"/>
                <a:gd name="T68" fmla="*/ 4183 w 32908"/>
                <a:gd name="T69" fmla="*/ 51 h 6611"/>
                <a:gd name="T70" fmla="*/ 3800 w 32908"/>
                <a:gd name="T71" fmla="*/ 36 h 6611"/>
                <a:gd name="T72" fmla="*/ 3294 w 32908"/>
                <a:gd name="T73" fmla="*/ 13 h 6611"/>
                <a:gd name="T74" fmla="*/ 2928 w 32908"/>
                <a:gd name="T75" fmla="*/ 3 h 6611"/>
                <a:gd name="T76" fmla="*/ 2489 w 32908"/>
                <a:gd name="T77" fmla="*/ 0 h 6611"/>
                <a:gd name="T78" fmla="*/ 2047 w 32908"/>
                <a:gd name="T79" fmla="*/ 5 h 6611"/>
                <a:gd name="T80" fmla="*/ 1650 w 32908"/>
                <a:gd name="T81" fmla="*/ 16 h 6611"/>
                <a:gd name="T82" fmla="*/ 1258 w 32908"/>
                <a:gd name="T83" fmla="*/ 33 h 6611"/>
                <a:gd name="T84" fmla="*/ 1039 w 32908"/>
                <a:gd name="T85" fmla="*/ 42 h 6611"/>
                <a:gd name="T86" fmla="*/ 877 w 32908"/>
                <a:gd name="T87" fmla="*/ 48 h 6611"/>
                <a:gd name="T88" fmla="*/ 708 w 32908"/>
                <a:gd name="T89" fmla="*/ 53 h 6611"/>
                <a:gd name="T90" fmla="*/ 487 w 32908"/>
                <a:gd name="T91" fmla="*/ 59 h 6611"/>
                <a:gd name="T92" fmla="*/ 352 w 32908"/>
                <a:gd name="T93" fmla="*/ 61 h 6611"/>
                <a:gd name="T94" fmla="*/ 27 w 32908"/>
                <a:gd name="T95" fmla="*/ 64 h 6611"/>
                <a:gd name="T96" fmla="*/ 20372 w 32908"/>
                <a:gd name="T97" fmla="*/ 63 h 6611"/>
                <a:gd name="T98" fmla="*/ 19893 w 32908"/>
                <a:gd name="T99" fmla="*/ 54 h 6611"/>
                <a:gd name="T100" fmla="*/ 19673 w 32908"/>
                <a:gd name="T101" fmla="*/ 47 h 6611"/>
                <a:gd name="T102" fmla="*/ 19526 w 32908"/>
                <a:gd name="T103" fmla="*/ 42 h 6611"/>
                <a:gd name="T104" fmla="*/ 19045 w 32908"/>
                <a:gd name="T105" fmla="*/ 20 h 6611"/>
                <a:gd name="T106" fmla="*/ 18588 w 32908"/>
                <a:gd name="T107" fmla="*/ 6 h 6611"/>
                <a:gd name="T108" fmla="*/ 18139 w 32908"/>
                <a:gd name="T109" fmla="*/ 1 h 6611"/>
                <a:gd name="T110" fmla="*/ 17661 w 32908"/>
                <a:gd name="T111" fmla="*/ 3 h 6611"/>
                <a:gd name="T112" fmla="*/ 16900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Freeform 5"/>
            <p:cNvSpPr>
              <a:spLocks/>
            </p:cNvSpPr>
            <p:nvPr/>
          </p:nvSpPr>
          <p:spPr bwMode="auto">
            <a:xfrm rot="-1314319">
              <a:off x="-1459" y="9765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6"/>
            <p:cNvSpPr>
              <a:spLocks/>
            </p:cNvSpPr>
            <p:nvPr/>
          </p:nvSpPr>
          <p:spPr bwMode="auto">
            <a:xfrm rot="-1314319">
              <a:off x="-1795" y="8853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Freeform 7"/>
            <p:cNvSpPr>
              <a:spLocks/>
            </p:cNvSpPr>
            <p:nvPr/>
          </p:nvSpPr>
          <p:spPr bwMode="auto">
            <a:xfrm rot="-1314319">
              <a:off x="-739" y="11597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Freeform 8"/>
            <p:cNvSpPr>
              <a:spLocks/>
            </p:cNvSpPr>
            <p:nvPr/>
          </p:nvSpPr>
          <p:spPr bwMode="auto">
            <a:xfrm rot="20285681" flipV="1">
              <a:off x="-260" y="12749"/>
              <a:ext cx="26017" cy="1152"/>
            </a:xfrm>
            <a:custGeom>
              <a:avLst/>
              <a:gdLst>
                <a:gd name="T0" fmla="*/ 16261 w 32908"/>
                <a:gd name="T1" fmla="*/ 33 h 6611"/>
                <a:gd name="T2" fmla="*/ 15868 w 32908"/>
                <a:gd name="T3" fmla="*/ 43 h 6611"/>
                <a:gd name="T4" fmla="*/ 15478 w 32908"/>
                <a:gd name="T5" fmla="*/ 48 h 6611"/>
                <a:gd name="T6" fmla="*/ 15089 w 32908"/>
                <a:gd name="T7" fmla="*/ 48 h 6611"/>
                <a:gd name="T8" fmla="*/ 14704 w 32908"/>
                <a:gd name="T9" fmla="*/ 45 h 6611"/>
                <a:gd name="T10" fmla="*/ 14321 w 32908"/>
                <a:gd name="T11" fmla="*/ 36 h 6611"/>
                <a:gd name="T12" fmla="*/ 13941 w 32908"/>
                <a:gd name="T13" fmla="*/ 24 h 6611"/>
                <a:gd name="T14" fmla="*/ 13423 w 32908"/>
                <a:gd name="T15" fmla="*/ 6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6 h 6611"/>
                <a:gd name="T22" fmla="*/ 11727 w 32908"/>
                <a:gd name="T23" fmla="*/ 19 h 6611"/>
                <a:gd name="T24" fmla="*/ 11371 w 32908"/>
                <a:gd name="T25" fmla="*/ 31 h 6611"/>
                <a:gd name="T26" fmla="*/ 11180 w 32908"/>
                <a:gd name="T27" fmla="*/ 37 h 6611"/>
                <a:gd name="T28" fmla="*/ 11013 w 32908"/>
                <a:gd name="T29" fmla="*/ 41 h 6611"/>
                <a:gd name="T30" fmla="*/ 10762 w 32908"/>
                <a:gd name="T31" fmla="*/ 46 h 6611"/>
                <a:gd name="T32" fmla="*/ 10607 w 32908"/>
                <a:gd name="T33" fmla="*/ 48 h 6611"/>
                <a:gd name="T34" fmla="*/ 10322 w 32908"/>
                <a:gd name="T35" fmla="*/ 50 h 6611"/>
                <a:gd name="T36" fmla="*/ 9890 w 32908"/>
                <a:gd name="T37" fmla="*/ 48 h 6611"/>
                <a:gd name="T38" fmla="*/ 9411 w 32908"/>
                <a:gd name="T39" fmla="*/ 40 h 6611"/>
                <a:gd name="T40" fmla="*/ 9327 w 32908"/>
                <a:gd name="T41" fmla="*/ 37 h 6611"/>
                <a:gd name="T42" fmla="*/ 9195 w 32908"/>
                <a:gd name="T43" fmla="*/ 33 h 6611"/>
                <a:gd name="T44" fmla="*/ 9041 w 32908"/>
                <a:gd name="T45" fmla="*/ 28 h 6611"/>
                <a:gd name="T46" fmla="*/ 8840 w 32908"/>
                <a:gd name="T47" fmla="*/ 21 h 6611"/>
                <a:gd name="T48" fmla="*/ 8530 w 32908"/>
                <a:gd name="T49" fmla="*/ 11 h 6611"/>
                <a:gd name="T50" fmla="*/ 8100 w 32908"/>
                <a:gd name="T51" fmla="*/ 3 h 6611"/>
                <a:gd name="T52" fmla="*/ 7753 w 32908"/>
                <a:gd name="T53" fmla="*/ 1 h 6611"/>
                <a:gd name="T54" fmla="*/ 7303 w 32908"/>
                <a:gd name="T55" fmla="*/ 2 h 6611"/>
                <a:gd name="T56" fmla="*/ 6764 w 32908"/>
                <a:gd name="T57" fmla="*/ 9 h 6611"/>
                <a:gd name="T58" fmla="*/ 6111 w 32908"/>
                <a:gd name="T59" fmla="*/ 29 h 6611"/>
                <a:gd name="T60" fmla="*/ 5717 w 32908"/>
                <a:gd name="T61" fmla="*/ 40 h 6611"/>
                <a:gd name="T62" fmla="*/ 5325 w 32908"/>
                <a:gd name="T63" fmla="*/ 47 h 6611"/>
                <a:gd name="T64" fmla="*/ 4937 w 32908"/>
                <a:gd name="T65" fmla="*/ 49 h 6611"/>
                <a:gd name="T66" fmla="*/ 4550 w 32908"/>
                <a:gd name="T67" fmla="*/ 47 h 6611"/>
                <a:gd name="T68" fmla="*/ 4166 w 32908"/>
                <a:gd name="T69" fmla="*/ 40 h 6611"/>
                <a:gd name="T70" fmla="*/ 3785 w 32908"/>
                <a:gd name="T71" fmla="*/ 28 h 6611"/>
                <a:gd name="T72" fmla="*/ 3281 w 32908"/>
                <a:gd name="T73" fmla="*/ 10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4 h 6611"/>
                <a:gd name="T80" fmla="*/ 1644 w 32908"/>
                <a:gd name="T81" fmla="*/ 12 h 6611"/>
                <a:gd name="T82" fmla="*/ 1253 w 32908"/>
                <a:gd name="T83" fmla="*/ 25 h 6611"/>
                <a:gd name="T84" fmla="*/ 1034 w 32908"/>
                <a:gd name="T85" fmla="*/ 33 h 6611"/>
                <a:gd name="T86" fmla="*/ 873 w 32908"/>
                <a:gd name="T87" fmla="*/ 38 h 6611"/>
                <a:gd name="T88" fmla="*/ 706 w 32908"/>
                <a:gd name="T89" fmla="*/ 42 h 6611"/>
                <a:gd name="T90" fmla="*/ 485 w 32908"/>
                <a:gd name="T91" fmla="*/ 46 h 6611"/>
                <a:gd name="T92" fmla="*/ 350 w 32908"/>
                <a:gd name="T93" fmla="*/ 48 h 6611"/>
                <a:gd name="T94" fmla="*/ 27 w 32908"/>
                <a:gd name="T95" fmla="*/ 50 h 6611"/>
                <a:gd name="T96" fmla="*/ 20292 w 32908"/>
                <a:gd name="T97" fmla="*/ 49 h 6611"/>
                <a:gd name="T98" fmla="*/ 19816 w 32908"/>
                <a:gd name="T99" fmla="*/ 43 h 6611"/>
                <a:gd name="T100" fmla="*/ 19597 w 32908"/>
                <a:gd name="T101" fmla="*/ 37 h 6611"/>
                <a:gd name="T102" fmla="*/ 19450 w 32908"/>
                <a:gd name="T103" fmla="*/ 32 h 6611"/>
                <a:gd name="T104" fmla="*/ 18970 w 32908"/>
                <a:gd name="T105" fmla="*/ 16 h 6611"/>
                <a:gd name="T106" fmla="*/ 18515 w 32908"/>
                <a:gd name="T107" fmla="*/ 5 h 6611"/>
                <a:gd name="T108" fmla="*/ 18068 w 32908"/>
                <a:gd name="T109" fmla="*/ 1 h 6611"/>
                <a:gd name="T110" fmla="*/ 17592 w 32908"/>
                <a:gd name="T111" fmla="*/ 2 h 6611"/>
                <a:gd name="T112" fmla="*/ 16834 w 32908"/>
                <a:gd name="T113" fmla="*/ 14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Freeform 9"/>
            <p:cNvSpPr>
              <a:spLocks/>
            </p:cNvSpPr>
            <p:nvPr/>
          </p:nvSpPr>
          <p:spPr bwMode="auto">
            <a:xfrm rot="-1314319">
              <a:off x="-2228" y="7941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0" name="Group 10"/>
          <p:cNvGrpSpPr>
            <a:grpSpLocks/>
          </p:cNvGrpSpPr>
          <p:nvPr/>
        </p:nvGrpSpPr>
        <p:grpSpPr bwMode="auto">
          <a:xfrm rot="-181035">
            <a:off x="3549651" y="6372225"/>
            <a:ext cx="8080375" cy="355600"/>
            <a:chOff x="5481" y="15948"/>
            <a:chExt cx="19325" cy="871"/>
          </a:xfrm>
        </p:grpSpPr>
        <p:sp>
          <p:nvSpPr>
            <p:cNvPr id="24656" name="Freeform 11"/>
            <p:cNvSpPr>
              <a:spLocks/>
            </p:cNvSpPr>
            <p:nvPr/>
          </p:nvSpPr>
          <p:spPr bwMode="auto">
            <a:xfrm>
              <a:off x="5481" y="16397"/>
              <a:ext cx="19286" cy="422"/>
            </a:xfrm>
            <a:custGeom>
              <a:avLst/>
              <a:gdLst>
                <a:gd name="T0" fmla="*/ 0 w 19286"/>
                <a:gd name="T1" fmla="*/ 365 h 422"/>
                <a:gd name="T2" fmla="*/ 320 w 19286"/>
                <a:gd name="T3" fmla="*/ 323 h 422"/>
                <a:gd name="T4" fmla="*/ 1000 w 19286"/>
                <a:gd name="T5" fmla="*/ 289 h 422"/>
                <a:gd name="T6" fmla="*/ 1720 w 19286"/>
                <a:gd name="T7" fmla="*/ 323 h 422"/>
                <a:gd name="T8" fmla="*/ 2120 w 19286"/>
                <a:gd name="T9" fmla="*/ 315 h 422"/>
                <a:gd name="T10" fmla="*/ 2760 w 19286"/>
                <a:gd name="T11" fmla="*/ 340 h 422"/>
                <a:gd name="T12" fmla="*/ 3504 w 19286"/>
                <a:gd name="T13" fmla="*/ 230 h 422"/>
                <a:gd name="T14" fmla="*/ 4195 w 19286"/>
                <a:gd name="T15" fmla="*/ 230 h 422"/>
                <a:gd name="T16" fmla="*/ 4848 w 19286"/>
                <a:gd name="T17" fmla="*/ 192 h 422"/>
                <a:gd name="T18" fmla="*/ 5309 w 19286"/>
                <a:gd name="T19" fmla="*/ 192 h 422"/>
                <a:gd name="T20" fmla="*/ 5885 w 19286"/>
                <a:gd name="T21" fmla="*/ 153 h 422"/>
                <a:gd name="T22" fmla="*/ 6422 w 19286"/>
                <a:gd name="T23" fmla="*/ 153 h 422"/>
                <a:gd name="T24" fmla="*/ 6806 w 19286"/>
                <a:gd name="T25" fmla="*/ 77 h 422"/>
                <a:gd name="T26" fmla="*/ 7382 w 19286"/>
                <a:gd name="T27" fmla="*/ 115 h 422"/>
                <a:gd name="T28" fmla="*/ 7728 w 19286"/>
                <a:gd name="T29" fmla="*/ 115 h 422"/>
                <a:gd name="T30" fmla="*/ 8265 w 19286"/>
                <a:gd name="T31" fmla="*/ 38 h 422"/>
                <a:gd name="T32" fmla="*/ 8439 w 19286"/>
                <a:gd name="T33" fmla="*/ 130 h 422"/>
                <a:gd name="T34" fmla="*/ 8611 w 19286"/>
                <a:gd name="T35" fmla="*/ 77 h 422"/>
                <a:gd name="T36" fmla="*/ 9072 w 19286"/>
                <a:gd name="T37" fmla="*/ 77 h 422"/>
                <a:gd name="T38" fmla="*/ 9417 w 19286"/>
                <a:gd name="T39" fmla="*/ 0 h 422"/>
                <a:gd name="T40" fmla="*/ 10377 w 19286"/>
                <a:gd name="T41" fmla="*/ 77 h 422"/>
                <a:gd name="T42" fmla="*/ 10200 w 19286"/>
                <a:gd name="T43" fmla="*/ 121 h 422"/>
                <a:gd name="T44" fmla="*/ 11107 w 19286"/>
                <a:gd name="T45" fmla="*/ 230 h 422"/>
                <a:gd name="T46" fmla="*/ 11568 w 19286"/>
                <a:gd name="T47" fmla="*/ 269 h 422"/>
                <a:gd name="T48" fmla="*/ 11913 w 19286"/>
                <a:gd name="T49" fmla="*/ 307 h 422"/>
                <a:gd name="T50" fmla="*/ 12797 w 19286"/>
                <a:gd name="T51" fmla="*/ 307 h 422"/>
                <a:gd name="T52" fmla="*/ 13565 w 19286"/>
                <a:gd name="T53" fmla="*/ 307 h 422"/>
                <a:gd name="T54" fmla="*/ 13910 w 19286"/>
                <a:gd name="T55" fmla="*/ 345 h 422"/>
                <a:gd name="T56" fmla="*/ 14985 w 19286"/>
                <a:gd name="T57" fmla="*/ 307 h 422"/>
                <a:gd name="T58" fmla="*/ 14985 w 19286"/>
                <a:gd name="T59" fmla="*/ 230 h 422"/>
                <a:gd name="T60" fmla="*/ 15024 w 19286"/>
                <a:gd name="T61" fmla="*/ 269 h 422"/>
                <a:gd name="T62" fmla="*/ 15446 w 19286"/>
                <a:gd name="T63" fmla="*/ 307 h 422"/>
                <a:gd name="T64" fmla="*/ 16483 w 19286"/>
                <a:gd name="T65" fmla="*/ 345 h 422"/>
                <a:gd name="T66" fmla="*/ 17021 w 19286"/>
                <a:gd name="T67" fmla="*/ 345 h 422"/>
                <a:gd name="T68" fmla="*/ 17366 w 19286"/>
                <a:gd name="T69" fmla="*/ 345 h 422"/>
                <a:gd name="T70" fmla="*/ 18173 w 19286"/>
                <a:gd name="T71" fmla="*/ 422 h 422"/>
                <a:gd name="T72" fmla="*/ 18249 w 19286"/>
                <a:gd name="T73" fmla="*/ 422 h 422"/>
                <a:gd name="T74" fmla="*/ 18941 w 19286"/>
                <a:gd name="T75" fmla="*/ 307 h 422"/>
                <a:gd name="T76" fmla="*/ 19286 w 19286"/>
                <a:gd name="T77" fmla="*/ 192 h 4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286" h="422">
                  <a:moveTo>
                    <a:pt x="0" y="365"/>
                  </a:moveTo>
                  <a:lnTo>
                    <a:pt x="320" y="323"/>
                  </a:lnTo>
                  <a:lnTo>
                    <a:pt x="1000" y="289"/>
                  </a:lnTo>
                  <a:lnTo>
                    <a:pt x="1720" y="323"/>
                  </a:lnTo>
                  <a:lnTo>
                    <a:pt x="2120" y="315"/>
                  </a:lnTo>
                  <a:lnTo>
                    <a:pt x="2760" y="340"/>
                  </a:lnTo>
                  <a:lnTo>
                    <a:pt x="3504" y="230"/>
                  </a:lnTo>
                  <a:lnTo>
                    <a:pt x="4195" y="230"/>
                  </a:lnTo>
                  <a:lnTo>
                    <a:pt x="4848" y="192"/>
                  </a:lnTo>
                  <a:lnTo>
                    <a:pt x="5309" y="192"/>
                  </a:lnTo>
                  <a:lnTo>
                    <a:pt x="5885" y="153"/>
                  </a:lnTo>
                  <a:lnTo>
                    <a:pt x="6422" y="153"/>
                  </a:lnTo>
                  <a:lnTo>
                    <a:pt x="6806" y="77"/>
                  </a:lnTo>
                  <a:lnTo>
                    <a:pt x="7382" y="115"/>
                  </a:lnTo>
                  <a:lnTo>
                    <a:pt x="7728" y="115"/>
                  </a:lnTo>
                  <a:lnTo>
                    <a:pt x="8265" y="38"/>
                  </a:lnTo>
                  <a:lnTo>
                    <a:pt x="8439" y="130"/>
                  </a:lnTo>
                  <a:lnTo>
                    <a:pt x="8611" y="77"/>
                  </a:lnTo>
                  <a:lnTo>
                    <a:pt x="9072" y="77"/>
                  </a:lnTo>
                  <a:lnTo>
                    <a:pt x="9417" y="0"/>
                  </a:lnTo>
                  <a:lnTo>
                    <a:pt x="10377" y="77"/>
                  </a:lnTo>
                  <a:lnTo>
                    <a:pt x="10200" y="121"/>
                  </a:lnTo>
                  <a:lnTo>
                    <a:pt x="11107" y="230"/>
                  </a:lnTo>
                  <a:lnTo>
                    <a:pt x="11568" y="269"/>
                  </a:lnTo>
                  <a:lnTo>
                    <a:pt x="11913" y="307"/>
                  </a:lnTo>
                  <a:lnTo>
                    <a:pt x="12797" y="307"/>
                  </a:lnTo>
                  <a:lnTo>
                    <a:pt x="13565" y="307"/>
                  </a:lnTo>
                  <a:lnTo>
                    <a:pt x="13910" y="345"/>
                  </a:lnTo>
                  <a:lnTo>
                    <a:pt x="14985" y="307"/>
                  </a:lnTo>
                  <a:lnTo>
                    <a:pt x="14985" y="230"/>
                  </a:lnTo>
                  <a:lnTo>
                    <a:pt x="15024" y="269"/>
                  </a:lnTo>
                  <a:lnTo>
                    <a:pt x="15446" y="307"/>
                  </a:lnTo>
                  <a:lnTo>
                    <a:pt x="16483" y="345"/>
                  </a:lnTo>
                  <a:lnTo>
                    <a:pt x="17021" y="345"/>
                  </a:lnTo>
                  <a:lnTo>
                    <a:pt x="17366" y="345"/>
                  </a:lnTo>
                  <a:lnTo>
                    <a:pt x="18173" y="422"/>
                  </a:lnTo>
                  <a:lnTo>
                    <a:pt x="18249" y="422"/>
                  </a:lnTo>
                  <a:lnTo>
                    <a:pt x="18941" y="307"/>
                  </a:lnTo>
                  <a:lnTo>
                    <a:pt x="19286" y="192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5519" y="15948"/>
              <a:ext cx="19287" cy="785"/>
            </a:xfrm>
            <a:custGeom>
              <a:avLst/>
              <a:gdLst>
                <a:gd name="T0" fmla="*/ 0 w 19287"/>
                <a:gd name="T1" fmla="*/ 785 h 785"/>
                <a:gd name="T2" fmla="*/ 318 w 19287"/>
                <a:gd name="T3" fmla="*/ 784 h 785"/>
                <a:gd name="T4" fmla="*/ 994 w 19287"/>
                <a:gd name="T5" fmla="*/ 754 h 785"/>
                <a:gd name="T6" fmla="*/ 1706 w 19287"/>
                <a:gd name="T7" fmla="*/ 685 h 785"/>
                <a:gd name="T8" fmla="*/ 2103 w 19287"/>
                <a:gd name="T9" fmla="*/ 660 h 785"/>
                <a:gd name="T10" fmla="*/ 2737 w 19287"/>
                <a:gd name="T11" fmla="*/ 602 h 785"/>
                <a:gd name="T12" fmla="*/ 3490 w 19287"/>
                <a:gd name="T13" fmla="*/ 548 h 785"/>
                <a:gd name="T14" fmla="*/ 4127 w 19287"/>
                <a:gd name="T15" fmla="*/ 524 h 785"/>
                <a:gd name="T16" fmla="*/ 4722 w 19287"/>
                <a:gd name="T17" fmla="*/ 490 h 785"/>
                <a:gd name="T18" fmla="*/ 5039 w 19287"/>
                <a:gd name="T19" fmla="*/ 472 h 785"/>
                <a:gd name="T20" fmla="*/ 5595 w 19287"/>
                <a:gd name="T21" fmla="*/ 446 h 785"/>
                <a:gd name="T22" fmla="*/ 6230 w 19287"/>
                <a:gd name="T23" fmla="*/ 413 h 785"/>
                <a:gd name="T24" fmla="*/ 6708 w 19287"/>
                <a:gd name="T25" fmla="*/ 392 h 785"/>
                <a:gd name="T26" fmla="*/ 7025 w 19287"/>
                <a:gd name="T27" fmla="*/ 378 h 785"/>
                <a:gd name="T28" fmla="*/ 7541 w 19287"/>
                <a:gd name="T29" fmla="*/ 354 h 785"/>
                <a:gd name="T30" fmla="*/ 8097 w 19287"/>
                <a:gd name="T31" fmla="*/ 323 h 785"/>
                <a:gd name="T32" fmla="*/ 8374 w 19287"/>
                <a:gd name="T33" fmla="*/ 307 h 785"/>
                <a:gd name="T34" fmla="*/ 8572 w 19287"/>
                <a:gd name="T35" fmla="*/ 293 h 785"/>
                <a:gd name="T36" fmla="*/ 8892 w 19287"/>
                <a:gd name="T37" fmla="*/ 288 h 785"/>
                <a:gd name="T38" fmla="*/ 9366 w 19287"/>
                <a:gd name="T39" fmla="*/ 250 h 785"/>
                <a:gd name="T40" fmla="*/ 10340 w 19287"/>
                <a:gd name="T41" fmla="*/ 231 h 785"/>
                <a:gd name="T42" fmla="*/ 10839 w 19287"/>
                <a:gd name="T43" fmla="*/ 308 h 785"/>
                <a:gd name="T44" fmla="*/ 11953 w 19287"/>
                <a:gd name="T45" fmla="*/ 346 h 785"/>
                <a:gd name="T46" fmla="*/ 12798 w 19287"/>
                <a:gd name="T47" fmla="*/ 269 h 785"/>
                <a:gd name="T48" fmla="*/ 13758 w 19287"/>
                <a:gd name="T49" fmla="*/ 231 h 785"/>
                <a:gd name="T50" fmla="*/ 14641 w 19287"/>
                <a:gd name="T51" fmla="*/ 192 h 785"/>
                <a:gd name="T52" fmla="*/ 15255 w 19287"/>
                <a:gd name="T53" fmla="*/ 231 h 785"/>
                <a:gd name="T54" fmla="*/ 16331 w 19287"/>
                <a:gd name="T55" fmla="*/ 308 h 785"/>
                <a:gd name="T56" fmla="*/ 17483 w 19287"/>
                <a:gd name="T57" fmla="*/ 192 h 785"/>
                <a:gd name="T58" fmla="*/ 18327 w 19287"/>
                <a:gd name="T59" fmla="*/ 116 h 785"/>
                <a:gd name="T60" fmla="*/ 19211 w 19287"/>
                <a:gd name="T61" fmla="*/ 0 h 785"/>
                <a:gd name="T62" fmla="*/ 19287 w 19287"/>
                <a:gd name="T63" fmla="*/ 615 h 7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287" h="785">
                  <a:moveTo>
                    <a:pt x="0" y="785"/>
                  </a:moveTo>
                  <a:lnTo>
                    <a:pt x="318" y="784"/>
                  </a:lnTo>
                  <a:lnTo>
                    <a:pt x="994" y="754"/>
                  </a:lnTo>
                  <a:lnTo>
                    <a:pt x="1706" y="685"/>
                  </a:lnTo>
                  <a:lnTo>
                    <a:pt x="2103" y="660"/>
                  </a:lnTo>
                  <a:lnTo>
                    <a:pt x="2737" y="602"/>
                  </a:lnTo>
                  <a:lnTo>
                    <a:pt x="3490" y="548"/>
                  </a:lnTo>
                  <a:lnTo>
                    <a:pt x="4127" y="524"/>
                  </a:lnTo>
                  <a:lnTo>
                    <a:pt x="4722" y="490"/>
                  </a:lnTo>
                  <a:lnTo>
                    <a:pt x="5039" y="472"/>
                  </a:lnTo>
                  <a:lnTo>
                    <a:pt x="5595" y="446"/>
                  </a:lnTo>
                  <a:lnTo>
                    <a:pt x="6230" y="413"/>
                  </a:lnTo>
                  <a:lnTo>
                    <a:pt x="6708" y="392"/>
                  </a:lnTo>
                  <a:lnTo>
                    <a:pt x="7025" y="378"/>
                  </a:lnTo>
                  <a:lnTo>
                    <a:pt x="7541" y="354"/>
                  </a:lnTo>
                  <a:lnTo>
                    <a:pt x="8097" y="323"/>
                  </a:lnTo>
                  <a:lnTo>
                    <a:pt x="8374" y="307"/>
                  </a:lnTo>
                  <a:lnTo>
                    <a:pt x="8572" y="293"/>
                  </a:lnTo>
                  <a:lnTo>
                    <a:pt x="8892" y="288"/>
                  </a:lnTo>
                  <a:lnTo>
                    <a:pt x="9366" y="250"/>
                  </a:lnTo>
                  <a:lnTo>
                    <a:pt x="10340" y="231"/>
                  </a:lnTo>
                  <a:lnTo>
                    <a:pt x="10839" y="308"/>
                  </a:lnTo>
                  <a:lnTo>
                    <a:pt x="11953" y="346"/>
                  </a:lnTo>
                  <a:lnTo>
                    <a:pt x="12798" y="269"/>
                  </a:lnTo>
                  <a:lnTo>
                    <a:pt x="13758" y="231"/>
                  </a:lnTo>
                  <a:lnTo>
                    <a:pt x="14641" y="192"/>
                  </a:lnTo>
                  <a:lnTo>
                    <a:pt x="15255" y="231"/>
                  </a:lnTo>
                  <a:lnTo>
                    <a:pt x="16331" y="308"/>
                  </a:lnTo>
                  <a:lnTo>
                    <a:pt x="17483" y="192"/>
                  </a:lnTo>
                  <a:lnTo>
                    <a:pt x="18327" y="116"/>
                  </a:lnTo>
                  <a:lnTo>
                    <a:pt x="19211" y="0"/>
                  </a:lnTo>
                  <a:lnTo>
                    <a:pt x="19287" y="615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9" name="Group 13"/>
          <p:cNvGrpSpPr>
            <a:grpSpLocks/>
          </p:cNvGrpSpPr>
          <p:nvPr/>
        </p:nvGrpSpPr>
        <p:grpSpPr bwMode="auto">
          <a:xfrm rot="-228299">
            <a:off x="3570289" y="6296025"/>
            <a:ext cx="8078787" cy="357188"/>
            <a:chOff x="5481" y="15948"/>
            <a:chExt cx="19325" cy="871"/>
          </a:xfrm>
        </p:grpSpPr>
        <p:sp>
          <p:nvSpPr>
            <p:cNvPr id="24654" name="Freeform 14"/>
            <p:cNvSpPr>
              <a:spLocks/>
            </p:cNvSpPr>
            <p:nvPr/>
          </p:nvSpPr>
          <p:spPr bwMode="auto">
            <a:xfrm>
              <a:off x="5481" y="16397"/>
              <a:ext cx="19286" cy="422"/>
            </a:xfrm>
            <a:custGeom>
              <a:avLst/>
              <a:gdLst>
                <a:gd name="T0" fmla="*/ 0 w 19286"/>
                <a:gd name="T1" fmla="*/ 365 h 422"/>
                <a:gd name="T2" fmla="*/ 320 w 19286"/>
                <a:gd name="T3" fmla="*/ 323 h 422"/>
                <a:gd name="T4" fmla="*/ 1000 w 19286"/>
                <a:gd name="T5" fmla="*/ 289 h 422"/>
                <a:gd name="T6" fmla="*/ 1720 w 19286"/>
                <a:gd name="T7" fmla="*/ 323 h 422"/>
                <a:gd name="T8" fmla="*/ 2120 w 19286"/>
                <a:gd name="T9" fmla="*/ 315 h 422"/>
                <a:gd name="T10" fmla="*/ 2760 w 19286"/>
                <a:gd name="T11" fmla="*/ 340 h 422"/>
                <a:gd name="T12" fmla="*/ 3504 w 19286"/>
                <a:gd name="T13" fmla="*/ 230 h 422"/>
                <a:gd name="T14" fmla="*/ 4195 w 19286"/>
                <a:gd name="T15" fmla="*/ 230 h 422"/>
                <a:gd name="T16" fmla="*/ 4848 w 19286"/>
                <a:gd name="T17" fmla="*/ 192 h 422"/>
                <a:gd name="T18" fmla="*/ 5309 w 19286"/>
                <a:gd name="T19" fmla="*/ 192 h 422"/>
                <a:gd name="T20" fmla="*/ 5885 w 19286"/>
                <a:gd name="T21" fmla="*/ 153 h 422"/>
                <a:gd name="T22" fmla="*/ 6422 w 19286"/>
                <a:gd name="T23" fmla="*/ 153 h 422"/>
                <a:gd name="T24" fmla="*/ 6806 w 19286"/>
                <a:gd name="T25" fmla="*/ 77 h 422"/>
                <a:gd name="T26" fmla="*/ 7382 w 19286"/>
                <a:gd name="T27" fmla="*/ 115 h 422"/>
                <a:gd name="T28" fmla="*/ 7728 w 19286"/>
                <a:gd name="T29" fmla="*/ 115 h 422"/>
                <a:gd name="T30" fmla="*/ 8265 w 19286"/>
                <a:gd name="T31" fmla="*/ 38 h 422"/>
                <a:gd name="T32" fmla="*/ 8439 w 19286"/>
                <a:gd name="T33" fmla="*/ 130 h 422"/>
                <a:gd name="T34" fmla="*/ 8611 w 19286"/>
                <a:gd name="T35" fmla="*/ 77 h 422"/>
                <a:gd name="T36" fmla="*/ 9072 w 19286"/>
                <a:gd name="T37" fmla="*/ 77 h 422"/>
                <a:gd name="T38" fmla="*/ 9417 w 19286"/>
                <a:gd name="T39" fmla="*/ 0 h 422"/>
                <a:gd name="T40" fmla="*/ 10377 w 19286"/>
                <a:gd name="T41" fmla="*/ 77 h 422"/>
                <a:gd name="T42" fmla="*/ 10200 w 19286"/>
                <a:gd name="T43" fmla="*/ 121 h 422"/>
                <a:gd name="T44" fmla="*/ 11107 w 19286"/>
                <a:gd name="T45" fmla="*/ 230 h 422"/>
                <a:gd name="T46" fmla="*/ 11568 w 19286"/>
                <a:gd name="T47" fmla="*/ 269 h 422"/>
                <a:gd name="T48" fmla="*/ 11913 w 19286"/>
                <a:gd name="T49" fmla="*/ 307 h 422"/>
                <a:gd name="T50" fmla="*/ 12797 w 19286"/>
                <a:gd name="T51" fmla="*/ 307 h 422"/>
                <a:gd name="T52" fmla="*/ 13565 w 19286"/>
                <a:gd name="T53" fmla="*/ 307 h 422"/>
                <a:gd name="T54" fmla="*/ 13910 w 19286"/>
                <a:gd name="T55" fmla="*/ 345 h 422"/>
                <a:gd name="T56" fmla="*/ 14985 w 19286"/>
                <a:gd name="T57" fmla="*/ 307 h 422"/>
                <a:gd name="T58" fmla="*/ 14985 w 19286"/>
                <a:gd name="T59" fmla="*/ 230 h 422"/>
                <a:gd name="T60" fmla="*/ 15024 w 19286"/>
                <a:gd name="T61" fmla="*/ 269 h 422"/>
                <a:gd name="T62" fmla="*/ 15446 w 19286"/>
                <a:gd name="T63" fmla="*/ 307 h 422"/>
                <a:gd name="T64" fmla="*/ 16483 w 19286"/>
                <a:gd name="T65" fmla="*/ 345 h 422"/>
                <a:gd name="T66" fmla="*/ 17021 w 19286"/>
                <a:gd name="T67" fmla="*/ 345 h 422"/>
                <a:gd name="T68" fmla="*/ 17366 w 19286"/>
                <a:gd name="T69" fmla="*/ 345 h 422"/>
                <a:gd name="T70" fmla="*/ 18173 w 19286"/>
                <a:gd name="T71" fmla="*/ 422 h 422"/>
                <a:gd name="T72" fmla="*/ 18249 w 19286"/>
                <a:gd name="T73" fmla="*/ 422 h 422"/>
                <a:gd name="T74" fmla="*/ 18941 w 19286"/>
                <a:gd name="T75" fmla="*/ 307 h 422"/>
                <a:gd name="T76" fmla="*/ 19286 w 19286"/>
                <a:gd name="T77" fmla="*/ 192 h 4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286" h="422">
                  <a:moveTo>
                    <a:pt x="0" y="365"/>
                  </a:moveTo>
                  <a:lnTo>
                    <a:pt x="320" y="323"/>
                  </a:lnTo>
                  <a:lnTo>
                    <a:pt x="1000" y="289"/>
                  </a:lnTo>
                  <a:lnTo>
                    <a:pt x="1720" y="323"/>
                  </a:lnTo>
                  <a:lnTo>
                    <a:pt x="2120" y="315"/>
                  </a:lnTo>
                  <a:lnTo>
                    <a:pt x="2760" y="340"/>
                  </a:lnTo>
                  <a:lnTo>
                    <a:pt x="3504" y="230"/>
                  </a:lnTo>
                  <a:lnTo>
                    <a:pt x="4195" y="230"/>
                  </a:lnTo>
                  <a:lnTo>
                    <a:pt x="4848" y="192"/>
                  </a:lnTo>
                  <a:lnTo>
                    <a:pt x="5309" y="192"/>
                  </a:lnTo>
                  <a:lnTo>
                    <a:pt x="5885" y="153"/>
                  </a:lnTo>
                  <a:lnTo>
                    <a:pt x="6422" y="153"/>
                  </a:lnTo>
                  <a:lnTo>
                    <a:pt x="6806" y="77"/>
                  </a:lnTo>
                  <a:lnTo>
                    <a:pt x="7382" y="115"/>
                  </a:lnTo>
                  <a:lnTo>
                    <a:pt x="7728" y="115"/>
                  </a:lnTo>
                  <a:lnTo>
                    <a:pt x="8265" y="38"/>
                  </a:lnTo>
                  <a:lnTo>
                    <a:pt x="8439" y="130"/>
                  </a:lnTo>
                  <a:lnTo>
                    <a:pt x="8611" y="77"/>
                  </a:lnTo>
                  <a:lnTo>
                    <a:pt x="9072" y="77"/>
                  </a:lnTo>
                  <a:lnTo>
                    <a:pt x="9417" y="0"/>
                  </a:lnTo>
                  <a:lnTo>
                    <a:pt x="10377" y="77"/>
                  </a:lnTo>
                  <a:lnTo>
                    <a:pt x="10200" y="121"/>
                  </a:lnTo>
                  <a:lnTo>
                    <a:pt x="11107" y="230"/>
                  </a:lnTo>
                  <a:lnTo>
                    <a:pt x="11568" y="269"/>
                  </a:lnTo>
                  <a:lnTo>
                    <a:pt x="11913" y="307"/>
                  </a:lnTo>
                  <a:lnTo>
                    <a:pt x="12797" y="307"/>
                  </a:lnTo>
                  <a:lnTo>
                    <a:pt x="13565" y="307"/>
                  </a:lnTo>
                  <a:lnTo>
                    <a:pt x="13910" y="345"/>
                  </a:lnTo>
                  <a:lnTo>
                    <a:pt x="14985" y="307"/>
                  </a:lnTo>
                  <a:lnTo>
                    <a:pt x="14985" y="230"/>
                  </a:lnTo>
                  <a:lnTo>
                    <a:pt x="15024" y="269"/>
                  </a:lnTo>
                  <a:lnTo>
                    <a:pt x="15446" y="307"/>
                  </a:lnTo>
                  <a:lnTo>
                    <a:pt x="16483" y="345"/>
                  </a:lnTo>
                  <a:lnTo>
                    <a:pt x="17021" y="345"/>
                  </a:lnTo>
                  <a:lnTo>
                    <a:pt x="17366" y="345"/>
                  </a:lnTo>
                  <a:lnTo>
                    <a:pt x="18173" y="422"/>
                  </a:lnTo>
                  <a:lnTo>
                    <a:pt x="18249" y="422"/>
                  </a:lnTo>
                  <a:lnTo>
                    <a:pt x="18941" y="307"/>
                  </a:lnTo>
                  <a:lnTo>
                    <a:pt x="19286" y="192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15"/>
            <p:cNvSpPr>
              <a:spLocks/>
            </p:cNvSpPr>
            <p:nvPr/>
          </p:nvSpPr>
          <p:spPr bwMode="auto">
            <a:xfrm>
              <a:off x="5519" y="15948"/>
              <a:ext cx="19287" cy="785"/>
            </a:xfrm>
            <a:custGeom>
              <a:avLst/>
              <a:gdLst>
                <a:gd name="T0" fmla="*/ 0 w 19287"/>
                <a:gd name="T1" fmla="*/ 785 h 785"/>
                <a:gd name="T2" fmla="*/ 318 w 19287"/>
                <a:gd name="T3" fmla="*/ 784 h 785"/>
                <a:gd name="T4" fmla="*/ 994 w 19287"/>
                <a:gd name="T5" fmla="*/ 754 h 785"/>
                <a:gd name="T6" fmla="*/ 1706 w 19287"/>
                <a:gd name="T7" fmla="*/ 685 h 785"/>
                <a:gd name="T8" fmla="*/ 2103 w 19287"/>
                <a:gd name="T9" fmla="*/ 660 h 785"/>
                <a:gd name="T10" fmla="*/ 2737 w 19287"/>
                <a:gd name="T11" fmla="*/ 602 h 785"/>
                <a:gd name="T12" fmla="*/ 3490 w 19287"/>
                <a:gd name="T13" fmla="*/ 548 h 785"/>
                <a:gd name="T14" fmla="*/ 4127 w 19287"/>
                <a:gd name="T15" fmla="*/ 524 h 785"/>
                <a:gd name="T16" fmla="*/ 4722 w 19287"/>
                <a:gd name="T17" fmla="*/ 490 h 785"/>
                <a:gd name="T18" fmla="*/ 5039 w 19287"/>
                <a:gd name="T19" fmla="*/ 472 h 785"/>
                <a:gd name="T20" fmla="*/ 5595 w 19287"/>
                <a:gd name="T21" fmla="*/ 446 h 785"/>
                <a:gd name="T22" fmla="*/ 6230 w 19287"/>
                <a:gd name="T23" fmla="*/ 413 h 785"/>
                <a:gd name="T24" fmla="*/ 6708 w 19287"/>
                <a:gd name="T25" fmla="*/ 392 h 785"/>
                <a:gd name="T26" fmla="*/ 7025 w 19287"/>
                <a:gd name="T27" fmla="*/ 378 h 785"/>
                <a:gd name="T28" fmla="*/ 7541 w 19287"/>
                <a:gd name="T29" fmla="*/ 354 h 785"/>
                <a:gd name="T30" fmla="*/ 8097 w 19287"/>
                <a:gd name="T31" fmla="*/ 323 h 785"/>
                <a:gd name="T32" fmla="*/ 8374 w 19287"/>
                <a:gd name="T33" fmla="*/ 307 h 785"/>
                <a:gd name="T34" fmla="*/ 8572 w 19287"/>
                <a:gd name="T35" fmla="*/ 293 h 785"/>
                <a:gd name="T36" fmla="*/ 8892 w 19287"/>
                <a:gd name="T37" fmla="*/ 288 h 785"/>
                <a:gd name="T38" fmla="*/ 9366 w 19287"/>
                <a:gd name="T39" fmla="*/ 250 h 785"/>
                <a:gd name="T40" fmla="*/ 10340 w 19287"/>
                <a:gd name="T41" fmla="*/ 231 h 785"/>
                <a:gd name="T42" fmla="*/ 10839 w 19287"/>
                <a:gd name="T43" fmla="*/ 308 h 785"/>
                <a:gd name="T44" fmla="*/ 11953 w 19287"/>
                <a:gd name="T45" fmla="*/ 346 h 785"/>
                <a:gd name="T46" fmla="*/ 12798 w 19287"/>
                <a:gd name="T47" fmla="*/ 269 h 785"/>
                <a:gd name="T48" fmla="*/ 13758 w 19287"/>
                <a:gd name="T49" fmla="*/ 231 h 785"/>
                <a:gd name="T50" fmla="*/ 14641 w 19287"/>
                <a:gd name="T51" fmla="*/ 192 h 785"/>
                <a:gd name="T52" fmla="*/ 15255 w 19287"/>
                <a:gd name="T53" fmla="*/ 231 h 785"/>
                <a:gd name="T54" fmla="*/ 16331 w 19287"/>
                <a:gd name="T55" fmla="*/ 308 h 785"/>
                <a:gd name="T56" fmla="*/ 17483 w 19287"/>
                <a:gd name="T57" fmla="*/ 192 h 785"/>
                <a:gd name="T58" fmla="*/ 18327 w 19287"/>
                <a:gd name="T59" fmla="*/ 116 h 785"/>
                <a:gd name="T60" fmla="*/ 19211 w 19287"/>
                <a:gd name="T61" fmla="*/ 0 h 785"/>
                <a:gd name="T62" fmla="*/ 19287 w 19287"/>
                <a:gd name="T63" fmla="*/ 615 h 7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287" h="785">
                  <a:moveTo>
                    <a:pt x="0" y="785"/>
                  </a:moveTo>
                  <a:lnTo>
                    <a:pt x="318" y="784"/>
                  </a:lnTo>
                  <a:lnTo>
                    <a:pt x="994" y="754"/>
                  </a:lnTo>
                  <a:lnTo>
                    <a:pt x="1706" y="685"/>
                  </a:lnTo>
                  <a:lnTo>
                    <a:pt x="2103" y="660"/>
                  </a:lnTo>
                  <a:lnTo>
                    <a:pt x="2737" y="602"/>
                  </a:lnTo>
                  <a:lnTo>
                    <a:pt x="3490" y="548"/>
                  </a:lnTo>
                  <a:lnTo>
                    <a:pt x="4127" y="524"/>
                  </a:lnTo>
                  <a:lnTo>
                    <a:pt x="4722" y="490"/>
                  </a:lnTo>
                  <a:lnTo>
                    <a:pt x="5039" y="472"/>
                  </a:lnTo>
                  <a:lnTo>
                    <a:pt x="5595" y="446"/>
                  </a:lnTo>
                  <a:lnTo>
                    <a:pt x="6230" y="413"/>
                  </a:lnTo>
                  <a:lnTo>
                    <a:pt x="6708" y="392"/>
                  </a:lnTo>
                  <a:lnTo>
                    <a:pt x="7025" y="378"/>
                  </a:lnTo>
                  <a:lnTo>
                    <a:pt x="7541" y="354"/>
                  </a:lnTo>
                  <a:lnTo>
                    <a:pt x="8097" y="323"/>
                  </a:lnTo>
                  <a:lnTo>
                    <a:pt x="8374" y="307"/>
                  </a:lnTo>
                  <a:lnTo>
                    <a:pt x="8572" y="293"/>
                  </a:lnTo>
                  <a:lnTo>
                    <a:pt x="8892" y="288"/>
                  </a:lnTo>
                  <a:lnTo>
                    <a:pt x="9366" y="250"/>
                  </a:lnTo>
                  <a:lnTo>
                    <a:pt x="10340" y="231"/>
                  </a:lnTo>
                  <a:lnTo>
                    <a:pt x="10839" y="308"/>
                  </a:lnTo>
                  <a:lnTo>
                    <a:pt x="11953" y="346"/>
                  </a:lnTo>
                  <a:lnTo>
                    <a:pt x="12798" y="269"/>
                  </a:lnTo>
                  <a:lnTo>
                    <a:pt x="13758" y="231"/>
                  </a:lnTo>
                  <a:lnTo>
                    <a:pt x="14641" y="192"/>
                  </a:lnTo>
                  <a:lnTo>
                    <a:pt x="15255" y="231"/>
                  </a:lnTo>
                  <a:lnTo>
                    <a:pt x="16331" y="308"/>
                  </a:lnTo>
                  <a:lnTo>
                    <a:pt x="17483" y="192"/>
                  </a:lnTo>
                  <a:lnTo>
                    <a:pt x="18327" y="116"/>
                  </a:lnTo>
                  <a:lnTo>
                    <a:pt x="19211" y="0"/>
                  </a:lnTo>
                  <a:lnTo>
                    <a:pt x="19287" y="615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-977900" y="2427288"/>
            <a:ext cx="13231813" cy="3713162"/>
            <a:chOff x="-4341" y="3912"/>
            <a:chExt cx="30770" cy="11093"/>
          </a:xfrm>
        </p:grpSpPr>
        <p:sp>
          <p:nvSpPr>
            <p:cNvPr id="24649" name="AutoShape 17"/>
            <p:cNvSpPr>
              <a:spLocks noChangeAspect="1" noChangeArrowheads="1" noTextEdit="1"/>
            </p:cNvSpPr>
            <p:nvPr/>
          </p:nvSpPr>
          <p:spPr bwMode="auto">
            <a:xfrm rot="-1237233">
              <a:off x="-4341" y="3912"/>
              <a:ext cx="29604" cy="8510"/>
            </a:xfrm>
            <a:prstGeom prst="rect">
              <a:avLst/>
            </a:pr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50" name="Group 18"/>
            <p:cNvGrpSpPr>
              <a:grpSpLocks/>
            </p:cNvGrpSpPr>
            <p:nvPr/>
          </p:nvGrpSpPr>
          <p:grpSpPr bwMode="auto">
            <a:xfrm>
              <a:off x="6376" y="5118"/>
              <a:ext cx="20053" cy="9887"/>
              <a:chOff x="6376" y="5118"/>
              <a:chExt cx="20053" cy="9887"/>
            </a:xfrm>
          </p:grpSpPr>
          <p:sp>
            <p:nvSpPr>
              <p:cNvPr id="24651" name="Freeform 19"/>
              <p:cNvSpPr>
                <a:spLocks/>
              </p:cNvSpPr>
              <p:nvPr/>
            </p:nvSpPr>
            <p:spPr bwMode="auto">
              <a:xfrm>
                <a:off x="6376" y="10077"/>
                <a:ext cx="20053" cy="4400"/>
              </a:xfrm>
              <a:custGeom>
                <a:avLst/>
                <a:gdLst>
                  <a:gd name="T0" fmla="*/ 293 w 17818"/>
                  <a:gd name="T1" fmla="*/ 3514 h 4954"/>
                  <a:gd name="T2" fmla="*/ 0 w 17818"/>
                  <a:gd name="T3" fmla="*/ 3665 h 4954"/>
                  <a:gd name="T4" fmla="*/ 804 w 17818"/>
                  <a:gd name="T5" fmla="*/ 3817 h 4954"/>
                  <a:gd name="T6" fmla="*/ 1872 w 17818"/>
                  <a:gd name="T7" fmla="*/ 3908 h 4954"/>
                  <a:gd name="T8" fmla="*/ 2505 w 17818"/>
                  <a:gd name="T9" fmla="*/ 3908 h 4954"/>
                  <a:gd name="T10" fmla="*/ 3088 w 17818"/>
                  <a:gd name="T11" fmla="*/ 3848 h 4954"/>
                  <a:gd name="T12" fmla="*/ 3478 w 17818"/>
                  <a:gd name="T13" fmla="*/ 3726 h 4954"/>
                  <a:gd name="T14" fmla="*/ 3843 w 17818"/>
                  <a:gd name="T15" fmla="*/ 3665 h 4954"/>
                  <a:gd name="T16" fmla="*/ 4255 w 17818"/>
                  <a:gd name="T17" fmla="*/ 3514 h 4954"/>
                  <a:gd name="T18" fmla="*/ 4914 w 17818"/>
                  <a:gd name="T19" fmla="*/ 3332 h 4954"/>
                  <a:gd name="T20" fmla="*/ 5691 w 17818"/>
                  <a:gd name="T21" fmla="*/ 3241 h 4954"/>
                  <a:gd name="T22" fmla="*/ 6421 w 17818"/>
                  <a:gd name="T23" fmla="*/ 3423 h 4954"/>
                  <a:gd name="T24" fmla="*/ 6785 w 17818"/>
                  <a:gd name="T25" fmla="*/ 3635 h 4954"/>
                  <a:gd name="T26" fmla="*/ 7369 w 17818"/>
                  <a:gd name="T27" fmla="*/ 3665 h 4954"/>
                  <a:gd name="T28" fmla="*/ 8099 w 17818"/>
                  <a:gd name="T29" fmla="*/ 3605 h 4954"/>
                  <a:gd name="T30" fmla="*/ 8974 w 17818"/>
                  <a:gd name="T31" fmla="*/ 3423 h 4954"/>
                  <a:gd name="T32" fmla="*/ 9606 w 17818"/>
                  <a:gd name="T33" fmla="*/ 3241 h 4954"/>
                  <a:gd name="T34" fmla="*/ 10045 w 17818"/>
                  <a:gd name="T35" fmla="*/ 2999 h 4954"/>
                  <a:gd name="T36" fmla="*/ 10531 w 17818"/>
                  <a:gd name="T37" fmla="*/ 2727 h 4954"/>
                  <a:gd name="T38" fmla="*/ 10944 w 17818"/>
                  <a:gd name="T39" fmla="*/ 2514 h 4954"/>
                  <a:gd name="T40" fmla="*/ 11723 w 17818"/>
                  <a:gd name="T41" fmla="*/ 2332 h 4954"/>
                  <a:gd name="T42" fmla="*/ 12354 w 17818"/>
                  <a:gd name="T43" fmla="*/ 2181 h 4954"/>
                  <a:gd name="T44" fmla="*/ 13181 w 17818"/>
                  <a:gd name="T45" fmla="*/ 2120 h 4954"/>
                  <a:gd name="T46" fmla="*/ 13668 w 17818"/>
                  <a:gd name="T47" fmla="*/ 2091 h 4954"/>
                  <a:gd name="T48" fmla="*/ 14300 w 17818"/>
                  <a:gd name="T49" fmla="*/ 2000 h 4954"/>
                  <a:gd name="T50" fmla="*/ 15272 w 17818"/>
                  <a:gd name="T51" fmla="*/ 1969 h 4954"/>
                  <a:gd name="T52" fmla="*/ 16537 w 17818"/>
                  <a:gd name="T53" fmla="*/ 1757 h 4954"/>
                  <a:gd name="T54" fmla="*/ 17461 w 17818"/>
                  <a:gd name="T55" fmla="*/ 1605 h 4954"/>
                  <a:gd name="T56" fmla="*/ 18190 w 17818"/>
                  <a:gd name="T57" fmla="*/ 1394 h 4954"/>
                  <a:gd name="T58" fmla="*/ 18921 w 17818"/>
                  <a:gd name="T59" fmla="*/ 1121 h 4954"/>
                  <a:gd name="T60" fmla="*/ 19309 w 17818"/>
                  <a:gd name="T61" fmla="*/ 940 h 4954"/>
                  <a:gd name="T62" fmla="*/ 19942 w 17818"/>
                  <a:gd name="T63" fmla="*/ 696 h 4954"/>
                  <a:gd name="T64" fmla="*/ 20234 w 17818"/>
                  <a:gd name="T65" fmla="*/ 455 h 4954"/>
                  <a:gd name="T66" fmla="*/ 20622 w 17818"/>
                  <a:gd name="T67" fmla="*/ 334 h 4954"/>
                  <a:gd name="T68" fmla="*/ 21109 w 17818"/>
                  <a:gd name="T69" fmla="*/ 212 h 4954"/>
                  <a:gd name="T70" fmla="*/ 21839 w 17818"/>
                  <a:gd name="T71" fmla="*/ 91 h 4954"/>
                  <a:gd name="T72" fmla="*/ 22568 w 17818"/>
                  <a:gd name="T73" fmla="*/ 0 h 49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818" h="4954">
                    <a:moveTo>
                      <a:pt x="231" y="4455"/>
                    </a:moveTo>
                    <a:lnTo>
                      <a:pt x="0" y="4647"/>
                    </a:lnTo>
                    <a:lnTo>
                      <a:pt x="634" y="4839"/>
                    </a:lnTo>
                    <a:lnTo>
                      <a:pt x="1478" y="4954"/>
                    </a:lnTo>
                    <a:lnTo>
                      <a:pt x="1978" y="4954"/>
                    </a:lnTo>
                    <a:lnTo>
                      <a:pt x="2438" y="4877"/>
                    </a:lnTo>
                    <a:lnTo>
                      <a:pt x="2746" y="4723"/>
                    </a:lnTo>
                    <a:lnTo>
                      <a:pt x="3034" y="4647"/>
                    </a:lnTo>
                    <a:lnTo>
                      <a:pt x="3360" y="4455"/>
                    </a:lnTo>
                    <a:lnTo>
                      <a:pt x="3879" y="4224"/>
                    </a:lnTo>
                    <a:lnTo>
                      <a:pt x="4493" y="4109"/>
                    </a:lnTo>
                    <a:lnTo>
                      <a:pt x="5069" y="4339"/>
                    </a:lnTo>
                    <a:lnTo>
                      <a:pt x="5357" y="4608"/>
                    </a:lnTo>
                    <a:lnTo>
                      <a:pt x="5818" y="4647"/>
                    </a:lnTo>
                    <a:lnTo>
                      <a:pt x="6394" y="4570"/>
                    </a:lnTo>
                    <a:lnTo>
                      <a:pt x="7085" y="4339"/>
                    </a:lnTo>
                    <a:lnTo>
                      <a:pt x="7584" y="4109"/>
                    </a:lnTo>
                    <a:lnTo>
                      <a:pt x="7930" y="3802"/>
                    </a:lnTo>
                    <a:lnTo>
                      <a:pt x="8314" y="3456"/>
                    </a:lnTo>
                    <a:lnTo>
                      <a:pt x="8640" y="3187"/>
                    </a:lnTo>
                    <a:lnTo>
                      <a:pt x="9255" y="2957"/>
                    </a:lnTo>
                    <a:lnTo>
                      <a:pt x="9754" y="2765"/>
                    </a:lnTo>
                    <a:lnTo>
                      <a:pt x="10407" y="2688"/>
                    </a:lnTo>
                    <a:lnTo>
                      <a:pt x="10791" y="2650"/>
                    </a:lnTo>
                    <a:lnTo>
                      <a:pt x="11290" y="2535"/>
                    </a:lnTo>
                    <a:lnTo>
                      <a:pt x="12058" y="2496"/>
                    </a:lnTo>
                    <a:lnTo>
                      <a:pt x="13056" y="2227"/>
                    </a:lnTo>
                    <a:lnTo>
                      <a:pt x="13786" y="2035"/>
                    </a:lnTo>
                    <a:lnTo>
                      <a:pt x="14362" y="1767"/>
                    </a:lnTo>
                    <a:lnTo>
                      <a:pt x="14938" y="1421"/>
                    </a:lnTo>
                    <a:lnTo>
                      <a:pt x="15245" y="1191"/>
                    </a:lnTo>
                    <a:lnTo>
                      <a:pt x="15744" y="883"/>
                    </a:lnTo>
                    <a:lnTo>
                      <a:pt x="15975" y="576"/>
                    </a:lnTo>
                    <a:lnTo>
                      <a:pt x="16282" y="423"/>
                    </a:lnTo>
                    <a:lnTo>
                      <a:pt x="16666" y="269"/>
                    </a:lnTo>
                    <a:lnTo>
                      <a:pt x="17242" y="115"/>
                    </a:lnTo>
                    <a:lnTo>
                      <a:pt x="17818" y="0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20"/>
              <p:cNvSpPr>
                <a:spLocks/>
              </p:cNvSpPr>
              <p:nvPr/>
            </p:nvSpPr>
            <p:spPr bwMode="auto">
              <a:xfrm rot="203108">
                <a:off x="6413" y="5118"/>
                <a:ext cx="19200" cy="9887"/>
              </a:xfrm>
              <a:custGeom>
                <a:avLst/>
                <a:gdLst>
                  <a:gd name="T0" fmla="*/ 0 w 17587"/>
                  <a:gd name="T1" fmla="*/ 13882 h 6720"/>
                  <a:gd name="T2" fmla="*/ 641 w 17587"/>
                  <a:gd name="T3" fmla="*/ 14298 h 6720"/>
                  <a:gd name="T4" fmla="*/ 962 w 17587"/>
                  <a:gd name="T5" fmla="*/ 14547 h 6720"/>
                  <a:gd name="T6" fmla="*/ 1557 w 17587"/>
                  <a:gd name="T7" fmla="*/ 14547 h 6720"/>
                  <a:gd name="T8" fmla="*/ 2243 w 17587"/>
                  <a:gd name="T9" fmla="*/ 14464 h 6720"/>
                  <a:gd name="T10" fmla="*/ 2563 w 17587"/>
                  <a:gd name="T11" fmla="*/ 14298 h 6720"/>
                  <a:gd name="T12" fmla="*/ 3317 w 17587"/>
                  <a:gd name="T13" fmla="*/ 13720 h 6720"/>
                  <a:gd name="T14" fmla="*/ 3754 w 17587"/>
                  <a:gd name="T15" fmla="*/ 13211 h 6720"/>
                  <a:gd name="T16" fmla="*/ 4180 w 17587"/>
                  <a:gd name="T17" fmla="*/ 12805 h 6720"/>
                  <a:gd name="T18" fmla="*/ 3753 w 17587"/>
                  <a:gd name="T19" fmla="*/ 12137 h 6720"/>
                  <a:gd name="T20" fmla="*/ 3937 w 17587"/>
                  <a:gd name="T21" fmla="*/ 11886 h 6720"/>
                  <a:gd name="T22" fmla="*/ 3981 w 17587"/>
                  <a:gd name="T23" fmla="*/ 11470 h 6720"/>
                  <a:gd name="T24" fmla="*/ 4394 w 17587"/>
                  <a:gd name="T25" fmla="*/ 11221 h 6720"/>
                  <a:gd name="T26" fmla="*/ 4714 w 17587"/>
                  <a:gd name="T27" fmla="*/ 11804 h 6720"/>
                  <a:gd name="T28" fmla="*/ 5310 w 17587"/>
                  <a:gd name="T29" fmla="*/ 12053 h 6720"/>
                  <a:gd name="T30" fmla="*/ 5812 w 17587"/>
                  <a:gd name="T31" fmla="*/ 12137 h 6720"/>
                  <a:gd name="T32" fmla="*/ 6407 w 17587"/>
                  <a:gd name="T33" fmla="*/ 11886 h 6720"/>
                  <a:gd name="T34" fmla="*/ 7048 w 17587"/>
                  <a:gd name="T35" fmla="*/ 11638 h 6720"/>
                  <a:gd name="T36" fmla="*/ 7917 w 17587"/>
                  <a:gd name="T37" fmla="*/ 10973 h 6720"/>
                  <a:gd name="T38" fmla="*/ 8604 w 17587"/>
                  <a:gd name="T39" fmla="*/ 10724 h 6720"/>
                  <a:gd name="T40" fmla="*/ 8925 w 17587"/>
                  <a:gd name="T41" fmla="*/ 9725 h 6720"/>
                  <a:gd name="T42" fmla="*/ 8559 w 17587"/>
                  <a:gd name="T43" fmla="*/ 8813 h 6720"/>
                  <a:gd name="T44" fmla="*/ 8375 w 17587"/>
                  <a:gd name="T45" fmla="*/ 8479 h 6720"/>
                  <a:gd name="T46" fmla="*/ 9108 w 17587"/>
                  <a:gd name="T47" fmla="*/ 8397 h 6720"/>
                  <a:gd name="T48" fmla="*/ 9474 w 17587"/>
                  <a:gd name="T49" fmla="*/ 8230 h 6720"/>
                  <a:gd name="T50" fmla="*/ 9741 w 17587"/>
                  <a:gd name="T51" fmla="*/ 7989 h 6720"/>
                  <a:gd name="T52" fmla="*/ 10106 w 17587"/>
                  <a:gd name="T53" fmla="*/ 7883 h 6720"/>
                  <a:gd name="T54" fmla="*/ 10712 w 17587"/>
                  <a:gd name="T55" fmla="*/ 7446 h 6720"/>
                  <a:gd name="T56" fmla="*/ 11204 w 17587"/>
                  <a:gd name="T57" fmla="*/ 7097 h 6720"/>
                  <a:gd name="T58" fmla="*/ 11534 w 17587"/>
                  <a:gd name="T59" fmla="*/ 6482 h 6720"/>
                  <a:gd name="T60" fmla="*/ 11900 w 17587"/>
                  <a:gd name="T61" fmla="*/ 6151 h 6720"/>
                  <a:gd name="T62" fmla="*/ 12220 w 17587"/>
                  <a:gd name="T63" fmla="*/ 5819 h 6720"/>
                  <a:gd name="T64" fmla="*/ 12586 w 17587"/>
                  <a:gd name="T65" fmla="*/ 5403 h 6720"/>
                  <a:gd name="T66" fmla="*/ 13455 w 17587"/>
                  <a:gd name="T67" fmla="*/ 4905 h 6720"/>
                  <a:gd name="T68" fmla="*/ 13914 w 17587"/>
                  <a:gd name="T69" fmla="*/ 4739 h 6720"/>
                  <a:gd name="T70" fmla="*/ 14324 w 17587"/>
                  <a:gd name="T71" fmla="*/ 4323 h 6720"/>
                  <a:gd name="T72" fmla="*/ 15194 w 17587"/>
                  <a:gd name="T73" fmla="*/ 4240 h 6720"/>
                  <a:gd name="T74" fmla="*/ 15927 w 17587"/>
                  <a:gd name="T75" fmla="*/ 3908 h 6720"/>
                  <a:gd name="T76" fmla="*/ 16294 w 17587"/>
                  <a:gd name="T77" fmla="*/ 3409 h 6720"/>
                  <a:gd name="T78" fmla="*/ 16751 w 17587"/>
                  <a:gd name="T79" fmla="*/ 3325 h 6720"/>
                  <a:gd name="T80" fmla="*/ 17117 w 17587"/>
                  <a:gd name="T81" fmla="*/ 2994 h 6720"/>
                  <a:gd name="T82" fmla="*/ 17483 w 17587"/>
                  <a:gd name="T83" fmla="*/ 2994 h 6720"/>
                  <a:gd name="T84" fmla="*/ 18033 w 17587"/>
                  <a:gd name="T85" fmla="*/ 2660 h 6720"/>
                  <a:gd name="T86" fmla="*/ 18443 w 17587"/>
                  <a:gd name="T87" fmla="*/ 2163 h 6720"/>
                  <a:gd name="T88" fmla="*/ 18719 w 17587"/>
                  <a:gd name="T89" fmla="*/ 1746 h 6720"/>
                  <a:gd name="T90" fmla="*/ 19314 w 17587"/>
                  <a:gd name="T91" fmla="*/ 1080 h 6720"/>
                  <a:gd name="T92" fmla="*/ 19817 w 17587"/>
                  <a:gd name="T93" fmla="*/ 583 h 6720"/>
                  <a:gd name="T94" fmla="*/ 20274 w 17587"/>
                  <a:gd name="T95" fmla="*/ 249 h 6720"/>
                  <a:gd name="T96" fmla="*/ 20687 w 17587"/>
                  <a:gd name="T97" fmla="*/ 0 h 6720"/>
                  <a:gd name="T98" fmla="*/ 20961 w 17587"/>
                  <a:gd name="T99" fmla="*/ 4240 h 6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587" h="6720">
                    <a:moveTo>
                      <a:pt x="0" y="6413"/>
                    </a:moveTo>
                    <a:lnTo>
                      <a:pt x="538" y="6605"/>
                    </a:lnTo>
                    <a:lnTo>
                      <a:pt x="807" y="6720"/>
                    </a:lnTo>
                    <a:lnTo>
                      <a:pt x="1306" y="6720"/>
                    </a:lnTo>
                    <a:lnTo>
                      <a:pt x="1882" y="6682"/>
                    </a:lnTo>
                    <a:lnTo>
                      <a:pt x="2151" y="6605"/>
                    </a:lnTo>
                    <a:lnTo>
                      <a:pt x="2783" y="6338"/>
                    </a:lnTo>
                    <a:lnTo>
                      <a:pt x="3150" y="6103"/>
                    </a:lnTo>
                    <a:lnTo>
                      <a:pt x="3507" y="5915"/>
                    </a:lnTo>
                    <a:lnTo>
                      <a:pt x="3149" y="5607"/>
                    </a:lnTo>
                    <a:lnTo>
                      <a:pt x="3303" y="5491"/>
                    </a:lnTo>
                    <a:lnTo>
                      <a:pt x="3341" y="5299"/>
                    </a:lnTo>
                    <a:lnTo>
                      <a:pt x="3687" y="5184"/>
                    </a:lnTo>
                    <a:lnTo>
                      <a:pt x="3955" y="5453"/>
                    </a:lnTo>
                    <a:lnTo>
                      <a:pt x="4455" y="5568"/>
                    </a:lnTo>
                    <a:lnTo>
                      <a:pt x="4877" y="5607"/>
                    </a:lnTo>
                    <a:lnTo>
                      <a:pt x="5376" y="5491"/>
                    </a:lnTo>
                    <a:lnTo>
                      <a:pt x="5914" y="5376"/>
                    </a:lnTo>
                    <a:lnTo>
                      <a:pt x="6643" y="5069"/>
                    </a:lnTo>
                    <a:lnTo>
                      <a:pt x="7219" y="4954"/>
                    </a:lnTo>
                    <a:lnTo>
                      <a:pt x="7488" y="4493"/>
                    </a:lnTo>
                    <a:lnTo>
                      <a:pt x="7181" y="4071"/>
                    </a:lnTo>
                    <a:lnTo>
                      <a:pt x="7027" y="3917"/>
                    </a:lnTo>
                    <a:lnTo>
                      <a:pt x="7642" y="3879"/>
                    </a:lnTo>
                    <a:lnTo>
                      <a:pt x="7949" y="3802"/>
                    </a:lnTo>
                    <a:lnTo>
                      <a:pt x="8173" y="3691"/>
                    </a:lnTo>
                    <a:lnTo>
                      <a:pt x="8479" y="3642"/>
                    </a:lnTo>
                    <a:lnTo>
                      <a:pt x="8988" y="3440"/>
                    </a:lnTo>
                    <a:lnTo>
                      <a:pt x="9401" y="3279"/>
                    </a:lnTo>
                    <a:lnTo>
                      <a:pt x="9677" y="2995"/>
                    </a:lnTo>
                    <a:lnTo>
                      <a:pt x="9984" y="2842"/>
                    </a:lnTo>
                    <a:lnTo>
                      <a:pt x="10253" y="2688"/>
                    </a:lnTo>
                    <a:lnTo>
                      <a:pt x="10560" y="2496"/>
                    </a:lnTo>
                    <a:lnTo>
                      <a:pt x="11290" y="2266"/>
                    </a:lnTo>
                    <a:lnTo>
                      <a:pt x="11674" y="2189"/>
                    </a:lnTo>
                    <a:lnTo>
                      <a:pt x="12019" y="1997"/>
                    </a:lnTo>
                    <a:lnTo>
                      <a:pt x="12749" y="1959"/>
                    </a:lnTo>
                    <a:lnTo>
                      <a:pt x="13363" y="1805"/>
                    </a:lnTo>
                    <a:lnTo>
                      <a:pt x="13671" y="1575"/>
                    </a:lnTo>
                    <a:lnTo>
                      <a:pt x="14055" y="1536"/>
                    </a:lnTo>
                    <a:lnTo>
                      <a:pt x="14362" y="1383"/>
                    </a:lnTo>
                    <a:lnTo>
                      <a:pt x="14669" y="1383"/>
                    </a:lnTo>
                    <a:lnTo>
                      <a:pt x="15130" y="1229"/>
                    </a:lnTo>
                    <a:lnTo>
                      <a:pt x="15475" y="999"/>
                    </a:lnTo>
                    <a:lnTo>
                      <a:pt x="15706" y="807"/>
                    </a:lnTo>
                    <a:lnTo>
                      <a:pt x="16205" y="499"/>
                    </a:lnTo>
                    <a:lnTo>
                      <a:pt x="16627" y="269"/>
                    </a:lnTo>
                    <a:lnTo>
                      <a:pt x="17011" y="115"/>
                    </a:lnTo>
                    <a:lnTo>
                      <a:pt x="17357" y="0"/>
                    </a:lnTo>
                    <a:lnTo>
                      <a:pt x="17587" y="1959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21"/>
              <p:cNvSpPr>
                <a:spLocks/>
              </p:cNvSpPr>
              <p:nvPr/>
            </p:nvSpPr>
            <p:spPr bwMode="auto">
              <a:xfrm>
                <a:off x="9217" y="8602"/>
                <a:ext cx="16549" cy="5140"/>
              </a:xfrm>
              <a:custGeom>
                <a:avLst/>
                <a:gdLst>
                  <a:gd name="T0" fmla="*/ 293 w 16549"/>
                  <a:gd name="T1" fmla="*/ 5140 h 5140"/>
                  <a:gd name="T2" fmla="*/ 0 w 16549"/>
                  <a:gd name="T3" fmla="*/ 5047 h 5140"/>
                  <a:gd name="T4" fmla="*/ 367 w 16549"/>
                  <a:gd name="T5" fmla="*/ 4564 h 5140"/>
                  <a:gd name="T6" fmla="*/ 942 w 16549"/>
                  <a:gd name="T7" fmla="*/ 4066 h 5140"/>
                  <a:gd name="T8" fmla="*/ 1323 w 16549"/>
                  <a:gd name="T9" fmla="*/ 3841 h 5140"/>
                  <a:gd name="T10" fmla="*/ 1721 w 16549"/>
                  <a:gd name="T11" fmla="*/ 3712 h 5140"/>
                  <a:gd name="T12" fmla="*/ 2049 w 16549"/>
                  <a:gd name="T13" fmla="*/ 3731 h 5140"/>
                  <a:gd name="T14" fmla="*/ 2315 w 16549"/>
                  <a:gd name="T15" fmla="*/ 3680 h 5140"/>
                  <a:gd name="T16" fmla="*/ 2764 w 16549"/>
                  <a:gd name="T17" fmla="*/ 3494 h 5140"/>
                  <a:gd name="T18" fmla="*/ 3301 w 16549"/>
                  <a:gd name="T19" fmla="*/ 3340 h 5140"/>
                  <a:gd name="T20" fmla="*/ 3724 w 16549"/>
                  <a:gd name="T21" fmla="*/ 3187 h 5140"/>
                  <a:gd name="T22" fmla="*/ 4055 w 16549"/>
                  <a:gd name="T23" fmla="*/ 3078 h 5140"/>
                  <a:gd name="T24" fmla="*/ 4111 w 16549"/>
                  <a:gd name="T25" fmla="*/ 2672 h 5140"/>
                  <a:gd name="T26" fmla="*/ 4439 w 16549"/>
                  <a:gd name="T27" fmla="*/ 2425 h 5140"/>
                  <a:gd name="T28" fmla="*/ 4926 w 16549"/>
                  <a:gd name="T29" fmla="*/ 2245 h 5140"/>
                  <a:gd name="T30" fmla="*/ 5593 w 16549"/>
                  <a:gd name="T31" fmla="*/ 2170 h 5140"/>
                  <a:gd name="T32" fmla="*/ 6114 w 16549"/>
                  <a:gd name="T33" fmla="*/ 2181 h 5140"/>
                  <a:gd name="T34" fmla="*/ 6563 w 16549"/>
                  <a:gd name="T35" fmla="*/ 2340 h 5140"/>
                  <a:gd name="T36" fmla="*/ 7141 w 16549"/>
                  <a:gd name="T37" fmla="*/ 2457 h 5140"/>
                  <a:gd name="T38" fmla="*/ 7602 w 16549"/>
                  <a:gd name="T39" fmla="*/ 2419 h 5140"/>
                  <a:gd name="T40" fmla="*/ 8140 w 16549"/>
                  <a:gd name="T41" fmla="*/ 2227 h 5140"/>
                  <a:gd name="T42" fmla="*/ 8716 w 16549"/>
                  <a:gd name="T43" fmla="*/ 2073 h 5140"/>
                  <a:gd name="T44" fmla="*/ 9177 w 16549"/>
                  <a:gd name="T45" fmla="*/ 1996 h 5140"/>
                  <a:gd name="T46" fmla="*/ 9522 w 16549"/>
                  <a:gd name="T47" fmla="*/ 1843 h 5140"/>
                  <a:gd name="T48" fmla="*/ 9906 w 16549"/>
                  <a:gd name="T49" fmla="*/ 1804 h 5140"/>
                  <a:gd name="T50" fmla="*/ 10559 w 16549"/>
                  <a:gd name="T51" fmla="*/ 1612 h 5140"/>
                  <a:gd name="T52" fmla="*/ 11481 w 16549"/>
                  <a:gd name="T53" fmla="*/ 1382 h 5140"/>
                  <a:gd name="T54" fmla="*/ 12133 w 16549"/>
                  <a:gd name="T55" fmla="*/ 1152 h 5140"/>
                  <a:gd name="T56" fmla="*/ 12863 w 16549"/>
                  <a:gd name="T57" fmla="*/ 921 h 5140"/>
                  <a:gd name="T58" fmla="*/ 13362 w 16549"/>
                  <a:gd name="T59" fmla="*/ 806 h 5140"/>
                  <a:gd name="T60" fmla="*/ 13900 w 16549"/>
                  <a:gd name="T61" fmla="*/ 652 h 5140"/>
                  <a:gd name="T62" fmla="*/ 14629 w 16549"/>
                  <a:gd name="T63" fmla="*/ 460 h 5140"/>
                  <a:gd name="T64" fmla="*/ 14629 w 16549"/>
                  <a:gd name="T65" fmla="*/ 422 h 5140"/>
                  <a:gd name="T66" fmla="*/ 14668 w 16549"/>
                  <a:gd name="T67" fmla="*/ 384 h 5140"/>
                  <a:gd name="T68" fmla="*/ 15436 w 16549"/>
                  <a:gd name="T69" fmla="*/ 268 h 5140"/>
                  <a:gd name="T70" fmla="*/ 15897 w 16549"/>
                  <a:gd name="T71" fmla="*/ 153 h 5140"/>
                  <a:gd name="T72" fmla="*/ 16549 w 16549"/>
                  <a:gd name="T73" fmla="*/ 0 h 5140"/>
                  <a:gd name="T74" fmla="*/ 16473 w 16549"/>
                  <a:gd name="T75" fmla="*/ 806 h 5140"/>
                  <a:gd name="T76" fmla="*/ 16413 w 16549"/>
                  <a:gd name="T77" fmla="*/ 1785 h 51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549" h="5140">
                    <a:moveTo>
                      <a:pt x="293" y="5140"/>
                    </a:moveTo>
                    <a:lnTo>
                      <a:pt x="0" y="5047"/>
                    </a:lnTo>
                    <a:lnTo>
                      <a:pt x="367" y="4564"/>
                    </a:lnTo>
                    <a:lnTo>
                      <a:pt x="942" y="4066"/>
                    </a:lnTo>
                    <a:lnTo>
                      <a:pt x="1323" y="3841"/>
                    </a:lnTo>
                    <a:lnTo>
                      <a:pt x="1721" y="3712"/>
                    </a:lnTo>
                    <a:lnTo>
                      <a:pt x="2049" y="3731"/>
                    </a:lnTo>
                    <a:lnTo>
                      <a:pt x="2315" y="3680"/>
                    </a:lnTo>
                    <a:lnTo>
                      <a:pt x="2764" y="3494"/>
                    </a:lnTo>
                    <a:lnTo>
                      <a:pt x="3301" y="3340"/>
                    </a:lnTo>
                    <a:lnTo>
                      <a:pt x="3724" y="3187"/>
                    </a:lnTo>
                    <a:lnTo>
                      <a:pt x="4055" y="3078"/>
                    </a:lnTo>
                    <a:lnTo>
                      <a:pt x="4111" y="2672"/>
                    </a:lnTo>
                    <a:lnTo>
                      <a:pt x="4439" y="2425"/>
                    </a:lnTo>
                    <a:lnTo>
                      <a:pt x="4926" y="2245"/>
                    </a:lnTo>
                    <a:lnTo>
                      <a:pt x="5593" y="2170"/>
                    </a:lnTo>
                    <a:lnTo>
                      <a:pt x="6114" y="2181"/>
                    </a:lnTo>
                    <a:lnTo>
                      <a:pt x="6563" y="2340"/>
                    </a:lnTo>
                    <a:lnTo>
                      <a:pt x="7141" y="2457"/>
                    </a:lnTo>
                    <a:lnTo>
                      <a:pt x="7602" y="2419"/>
                    </a:lnTo>
                    <a:lnTo>
                      <a:pt x="8140" y="2227"/>
                    </a:lnTo>
                    <a:lnTo>
                      <a:pt x="8716" y="2073"/>
                    </a:lnTo>
                    <a:lnTo>
                      <a:pt x="9177" y="1996"/>
                    </a:lnTo>
                    <a:lnTo>
                      <a:pt x="9522" y="1843"/>
                    </a:lnTo>
                    <a:lnTo>
                      <a:pt x="9906" y="1804"/>
                    </a:lnTo>
                    <a:lnTo>
                      <a:pt x="10559" y="1612"/>
                    </a:lnTo>
                    <a:lnTo>
                      <a:pt x="11481" y="1382"/>
                    </a:lnTo>
                    <a:lnTo>
                      <a:pt x="12133" y="1152"/>
                    </a:lnTo>
                    <a:lnTo>
                      <a:pt x="12863" y="921"/>
                    </a:lnTo>
                    <a:lnTo>
                      <a:pt x="13362" y="806"/>
                    </a:lnTo>
                    <a:lnTo>
                      <a:pt x="13900" y="652"/>
                    </a:lnTo>
                    <a:lnTo>
                      <a:pt x="14629" y="460"/>
                    </a:lnTo>
                    <a:lnTo>
                      <a:pt x="14629" y="422"/>
                    </a:lnTo>
                    <a:lnTo>
                      <a:pt x="14668" y="384"/>
                    </a:lnTo>
                    <a:lnTo>
                      <a:pt x="15436" y="268"/>
                    </a:lnTo>
                    <a:lnTo>
                      <a:pt x="15897" y="153"/>
                    </a:lnTo>
                    <a:lnTo>
                      <a:pt x="16549" y="0"/>
                    </a:lnTo>
                    <a:lnTo>
                      <a:pt x="16473" y="806"/>
                    </a:lnTo>
                    <a:lnTo>
                      <a:pt x="16413" y="1785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3" name="Rectangle 22"/>
          <p:cNvSpPr>
            <a:spLocks noChangeArrowheads="1"/>
          </p:cNvSpPr>
          <p:nvPr/>
        </p:nvSpPr>
        <p:spPr bwMode="auto">
          <a:xfrm rot="-1258806">
            <a:off x="6067426" y="3771901"/>
            <a:ext cx="5916613" cy="823913"/>
          </a:xfrm>
          <a:prstGeom prst="rect">
            <a:avLst/>
          </a:prstGeom>
          <a:solidFill>
            <a:srgbClr val="008080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001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400" tIns="11703" rIns="23400" bIns="11703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FFFF00"/>
                </a:solidFill>
                <a:cs typeface="Arial" panose="020B0604020202020204" pitchFamily="34" charset="0"/>
              </a:rPr>
              <a:t>Soâng Tieàn</a:t>
            </a:r>
            <a:endParaRPr lang="vi-VN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4584" name="Group 23"/>
          <p:cNvGrpSpPr>
            <a:grpSpLocks/>
          </p:cNvGrpSpPr>
          <p:nvPr/>
        </p:nvGrpSpPr>
        <p:grpSpPr bwMode="auto">
          <a:xfrm>
            <a:off x="1282700" y="-101600"/>
            <a:ext cx="9271000" cy="5910263"/>
            <a:chOff x="-595" y="-249"/>
            <a:chExt cx="22834" cy="14447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-595" y="-249"/>
              <a:ext cx="8072" cy="8150"/>
              <a:chOff x="-27" y="-547"/>
              <a:chExt cx="8072" cy="8150"/>
            </a:xfrm>
          </p:grpSpPr>
          <p:sp>
            <p:nvSpPr>
              <p:cNvPr id="24644" name="Freeform 25"/>
              <p:cNvSpPr>
                <a:spLocks/>
              </p:cNvSpPr>
              <p:nvPr/>
            </p:nvSpPr>
            <p:spPr bwMode="auto">
              <a:xfrm>
                <a:off x="-27" y="2782"/>
                <a:ext cx="4737" cy="1393"/>
              </a:xfrm>
              <a:custGeom>
                <a:avLst/>
                <a:gdLst>
                  <a:gd name="T0" fmla="*/ 10555 w 2126"/>
                  <a:gd name="T1" fmla="*/ 1787 h 361"/>
                  <a:gd name="T2" fmla="*/ 9265 w 2126"/>
                  <a:gd name="T3" fmla="*/ 0 h 361"/>
                  <a:gd name="T4" fmla="*/ 8073 w 2126"/>
                  <a:gd name="T5" fmla="*/ 1192 h 361"/>
                  <a:gd name="T6" fmla="*/ 6682 w 2126"/>
                  <a:gd name="T7" fmla="*/ 895 h 361"/>
                  <a:gd name="T8" fmla="*/ 5094 w 2126"/>
                  <a:gd name="T9" fmla="*/ 2682 h 361"/>
                  <a:gd name="T10" fmla="*/ 3803 w 2126"/>
                  <a:gd name="T11" fmla="*/ 2084 h 361"/>
                  <a:gd name="T12" fmla="*/ 3008 w 2126"/>
                  <a:gd name="T13" fmla="*/ 3276 h 361"/>
                  <a:gd name="T14" fmla="*/ 2413 w 2126"/>
                  <a:gd name="T15" fmla="*/ 3276 h 361"/>
                  <a:gd name="T16" fmla="*/ 1916 w 2126"/>
                  <a:gd name="T17" fmla="*/ 4468 h 361"/>
                  <a:gd name="T18" fmla="*/ 1221 w 2126"/>
                  <a:gd name="T19" fmla="*/ 3870 h 361"/>
                  <a:gd name="T20" fmla="*/ 0 w 2126"/>
                  <a:gd name="T21" fmla="*/ 5375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26" h="361">
                    <a:moveTo>
                      <a:pt x="2126" y="120"/>
                    </a:moveTo>
                    <a:lnTo>
                      <a:pt x="1866" y="0"/>
                    </a:lnTo>
                    <a:lnTo>
                      <a:pt x="1626" y="80"/>
                    </a:lnTo>
                    <a:lnTo>
                      <a:pt x="1346" y="60"/>
                    </a:lnTo>
                    <a:lnTo>
                      <a:pt x="1026" y="180"/>
                    </a:lnTo>
                    <a:lnTo>
                      <a:pt x="766" y="140"/>
                    </a:lnTo>
                    <a:lnTo>
                      <a:pt x="606" y="220"/>
                    </a:lnTo>
                    <a:lnTo>
                      <a:pt x="486" y="220"/>
                    </a:lnTo>
                    <a:lnTo>
                      <a:pt x="386" y="300"/>
                    </a:lnTo>
                    <a:lnTo>
                      <a:pt x="246" y="260"/>
                    </a:lnTo>
                    <a:lnTo>
                      <a:pt x="0" y="361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26"/>
              <p:cNvSpPr>
                <a:spLocks/>
              </p:cNvSpPr>
              <p:nvPr/>
            </p:nvSpPr>
            <p:spPr bwMode="auto">
              <a:xfrm>
                <a:off x="-12" y="1125"/>
                <a:ext cx="1514" cy="2313"/>
              </a:xfrm>
              <a:custGeom>
                <a:avLst/>
                <a:gdLst>
                  <a:gd name="T0" fmla="*/ 0 w 680"/>
                  <a:gd name="T1" fmla="*/ 0 h 600"/>
                  <a:gd name="T2" fmla="*/ 1189 w 680"/>
                  <a:gd name="T3" fmla="*/ 1187 h 600"/>
                  <a:gd name="T4" fmla="*/ 1786 w 680"/>
                  <a:gd name="T5" fmla="*/ 4160 h 600"/>
                  <a:gd name="T6" fmla="*/ 2776 w 680"/>
                  <a:gd name="T7" fmla="*/ 5351 h 600"/>
                  <a:gd name="T8" fmla="*/ 3371 w 680"/>
                  <a:gd name="T9" fmla="*/ 8917 h 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0" h="600">
                    <a:moveTo>
                      <a:pt x="0" y="0"/>
                    </a:moveTo>
                    <a:lnTo>
                      <a:pt x="240" y="80"/>
                    </a:lnTo>
                    <a:lnTo>
                      <a:pt x="360" y="280"/>
                    </a:lnTo>
                    <a:lnTo>
                      <a:pt x="560" y="360"/>
                    </a:lnTo>
                    <a:lnTo>
                      <a:pt x="680" y="600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27"/>
              <p:cNvSpPr>
                <a:spLocks/>
              </p:cNvSpPr>
              <p:nvPr/>
            </p:nvSpPr>
            <p:spPr bwMode="auto">
              <a:xfrm>
                <a:off x="2268" y="-547"/>
                <a:ext cx="1793" cy="3550"/>
              </a:xfrm>
              <a:custGeom>
                <a:avLst/>
                <a:gdLst>
                  <a:gd name="T0" fmla="*/ 0 w 806"/>
                  <a:gd name="T1" fmla="*/ 0 h 922"/>
                  <a:gd name="T2" fmla="*/ 425 w 806"/>
                  <a:gd name="T3" fmla="*/ 2996 h 922"/>
                  <a:gd name="T4" fmla="*/ 821 w 806"/>
                  <a:gd name="T5" fmla="*/ 7443 h 922"/>
                  <a:gd name="T6" fmla="*/ 1317 w 806"/>
                  <a:gd name="T7" fmla="*/ 10407 h 922"/>
                  <a:gd name="T8" fmla="*/ 2207 w 806"/>
                  <a:gd name="T9" fmla="*/ 10704 h 922"/>
                  <a:gd name="T10" fmla="*/ 2901 w 806"/>
                  <a:gd name="T11" fmla="*/ 10407 h 922"/>
                  <a:gd name="T12" fmla="*/ 2999 w 806"/>
                  <a:gd name="T13" fmla="*/ 11297 h 922"/>
                  <a:gd name="T14" fmla="*/ 3989 w 806"/>
                  <a:gd name="T15" fmla="*/ 13669 h 922"/>
                  <a:gd name="T16" fmla="*/ 3495 w 806"/>
                  <a:gd name="T17" fmla="*/ 12186 h 9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6" h="922">
                    <a:moveTo>
                      <a:pt x="0" y="0"/>
                    </a:moveTo>
                    <a:lnTo>
                      <a:pt x="86" y="202"/>
                    </a:lnTo>
                    <a:lnTo>
                      <a:pt x="166" y="502"/>
                    </a:lnTo>
                    <a:lnTo>
                      <a:pt x="266" y="702"/>
                    </a:lnTo>
                    <a:lnTo>
                      <a:pt x="446" y="722"/>
                    </a:lnTo>
                    <a:lnTo>
                      <a:pt x="586" y="702"/>
                    </a:lnTo>
                    <a:lnTo>
                      <a:pt x="606" y="762"/>
                    </a:lnTo>
                    <a:lnTo>
                      <a:pt x="806" y="922"/>
                    </a:lnTo>
                    <a:lnTo>
                      <a:pt x="706" y="822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28"/>
              <p:cNvSpPr>
                <a:spLocks/>
              </p:cNvSpPr>
              <p:nvPr/>
            </p:nvSpPr>
            <p:spPr bwMode="auto">
              <a:xfrm>
                <a:off x="3725" y="-163"/>
                <a:ext cx="4320" cy="3619"/>
              </a:xfrm>
              <a:custGeom>
                <a:avLst/>
                <a:gdLst>
                  <a:gd name="T0" fmla="*/ 2649 w 4320"/>
                  <a:gd name="T1" fmla="*/ 1891 h 3619"/>
                  <a:gd name="T2" fmla="*/ 3485 w 4320"/>
                  <a:gd name="T3" fmla="*/ 1344 h 3619"/>
                  <a:gd name="T4" fmla="*/ 2342 w 4320"/>
                  <a:gd name="T5" fmla="*/ 2045 h 3619"/>
                  <a:gd name="T6" fmla="*/ 2112 w 4320"/>
                  <a:gd name="T7" fmla="*/ 2198 h 3619"/>
                  <a:gd name="T8" fmla="*/ 1766 w 4320"/>
                  <a:gd name="T9" fmla="*/ 2505 h 3619"/>
                  <a:gd name="T10" fmla="*/ 1344 w 4320"/>
                  <a:gd name="T11" fmla="*/ 2774 h 3619"/>
                  <a:gd name="T12" fmla="*/ 653 w 4320"/>
                  <a:gd name="T13" fmla="*/ 3081 h 3619"/>
                  <a:gd name="T14" fmla="*/ 230 w 4320"/>
                  <a:gd name="T15" fmla="*/ 2851 h 3619"/>
                  <a:gd name="T16" fmla="*/ 0 w 4320"/>
                  <a:gd name="T17" fmla="*/ 2505 h 3619"/>
                  <a:gd name="T18" fmla="*/ 499 w 4320"/>
                  <a:gd name="T19" fmla="*/ 3619 h 3619"/>
                  <a:gd name="T20" fmla="*/ 2790 w 4320"/>
                  <a:gd name="T21" fmla="*/ 1748 h 3619"/>
                  <a:gd name="T22" fmla="*/ 3288 w 4320"/>
                  <a:gd name="T23" fmla="*/ 1561 h 3619"/>
                  <a:gd name="T24" fmla="*/ 3952 w 4320"/>
                  <a:gd name="T25" fmla="*/ 1045 h 3619"/>
                  <a:gd name="T26" fmla="*/ 4201 w 4320"/>
                  <a:gd name="T27" fmla="*/ 718 h 3619"/>
                  <a:gd name="T28" fmla="*/ 4242 w 4320"/>
                  <a:gd name="T29" fmla="*/ 531 h 3619"/>
                  <a:gd name="T30" fmla="*/ 4320 w 4320"/>
                  <a:gd name="T31" fmla="*/ 0 h 36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20" h="3619">
                    <a:moveTo>
                      <a:pt x="2649" y="1891"/>
                    </a:moveTo>
                    <a:lnTo>
                      <a:pt x="3485" y="1344"/>
                    </a:lnTo>
                    <a:lnTo>
                      <a:pt x="2342" y="2045"/>
                    </a:lnTo>
                    <a:lnTo>
                      <a:pt x="2112" y="2198"/>
                    </a:lnTo>
                    <a:lnTo>
                      <a:pt x="1766" y="2505"/>
                    </a:lnTo>
                    <a:lnTo>
                      <a:pt x="1344" y="2774"/>
                    </a:lnTo>
                    <a:lnTo>
                      <a:pt x="653" y="3081"/>
                    </a:lnTo>
                    <a:lnTo>
                      <a:pt x="230" y="2851"/>
                    </a:lnTo>
                    <a:lnTo>
                      <a:pt x="0" y="2505"/>
                    </a:lnTo>
                    <a:lnTo>
                      <a:pt x="499" y="3619"/>
                    </a:lnTo>
                    <a:lnTo>
                      <a:pt x="2790" y="1748"/>
                    </a:lnTo>
                    <a:lnTo>
                      <a:pt x="3288" y="1561"/>
                    </a:lnTo>
                    <a:lnTo>
                      <a:pt x="3952" y="1045"/>
                    </a:lnTo>
                    <a:lnTo>
                      <a:pt x="4201" y="718"/>
                    </a:lnTo>
                    <a:lnTo>
                      <a:pt x="4242" y="531"/>
                    </a:lnTo>
                    <a:lnTo>
                      <a:pt x="4320" y="0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29"/>
              <p:cNvSpPr>
                <a:spLocks/>
              </p:cNvSpPr>
              <p:nvPr/>
            </p:nvSpPr>
            <p:spPr bwMode="auto">
              <a:xfrm>
                <a:off x="3917" y="2669"/>
                <a:ext cx="729" cy="4934"/>
              </a:xfrm>
              <a:custGeom>
                <a:avLst/>
                <a:gdLst>
                  <a:gd name="T0" fmla="*/ 48 w 729"/>
                  <a:gd name="T1" fmla="*/ 0 h 4934"/>
                  <a:gd name="T2" fmla="*/ 152 w 729"/>
                  <a:gd name="T3" fmla="*/ 168 h 4934"/>
                  <a:gd name="T4" fmla="*/ 429 w 729"/>
                  <a:gd name="T5" fmla="*/ 168 h 4934"/>
                  <a:gd name="T6" fmla="*/ 672 w 729"/>
                  <a:gd name="T7" fmla="*/ 420 h 4934"/>
                  <a:gd name="T8" fmla="*/ 464 w 729"/>
                  <a:gd name="T9" fmla="*/ 671 h 4934"/>
                  <a:gd name="T10" fmla="*/ 152 w 729"/>
                  <a:gd name="T11" fmla="*/ 965 h 4934"/>
                  <a:gd name="T12" fmla="*/ 48 w 729"/>
                  <a:gd name="T13" fmla="*/ 1385 h 4934"/>
                  <a:gd name="T14" fmla="*/ 221 w 729"/>
                  <a:gd name="T15" fmla="*/ 2014 h 4934"/>
                  <a:gd name="T16" fmla="*/ 360 w 729"/>
                  <a:gd name="T17" fmla="*/ 2518 h 4934"/>
                  <a:gd name="T18" fmla="*/ 429 w 729"/>
                  <a:gd name="T19" fmla="*/ 2938 h 4934"/>
                  <a:gd name="T20" fmla="*/ 429 w 729"/>
                  <a:gd name="T21" fmla="*/ 3358 h 4934"/>
                  <a:gd name="T22" fmla="*/ 395 w 729"/>
                  <a:gd name="T23" fmla="*/ 3694 h 4934"/>
                  <a:gd name="T24" fmla="*/ 365 w 729"/>
                  <a:gd name="T25" fmla="*/ 4013 h 4934"/>
                  <a:gd name="T26" fmla="*/ 729 w 729"/>
                  <a:gd name="T27" fmla="*/ 4128 h 4934"/>
                  <a:gd name="T28" fmla="*/ 729 w 729"/>
                  <a:gd name="T29" fmla="*/ 4397 h 4934"/>
                  <a:gd name="T30" fmla="*/ 576 w 729"/>
                  <a:gd name="T31" fmla="*/ 4704 h 4934"/>
                  <a:gd name="T32" fmla="*/ 115 w 729"/>
                  <a:gd name="T33" fmla="*/ 4704 h 4934"/>
                  <a:gd name="T34" fmla="*/ 0 w 729"/>
                  <a:gd name="T35" fmla="*/ 4934 h 4934"/>
                  <a:gd name="T36" fmla="*/ 691 w 729"/>
                  <a:gd name="T37" fmla="*/ 3821 h 49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9" h="4934">
                    <a:moveTo>
                      <a:pt x="48" y="0"/>
                    </a:moveTo>
                    <a:lnTo>
                      <a:pt x="152" y="168"/>
                    </a:lnTo>
                    <a:lnTo>
                      <a:pt x="429" y="168"/>
                    </a:lnTo>
                    <a:lnTo>
                      <a:pt x="672" y="420"/>
                    </a:lnTo>
                    <a:lnTo>
                      <a:pt x="464" y="671"/>
                    </a:lnTo>
                    <a:lnTo>
                      <a:pt x="152" y="965"/>
                    </a:lnTo>
                    <a:lnTo>
                      <a:pt x="48" y="1385"/>
                    </a:lnTo>
                    <a:lnTo>
                      <a:pt x="221" y="2014"/>
                    </a:lnTo>
                    <a:lnTo>
                      <a:pt x="360" y="2518"/>
                    </a:lnTo>
                    <a:lnTo>
                      <a:pt x="429" y="2938"/>
                    </a:lnTo>
                    <a:lnTo>
                      <a:pt x="429" y="3358"/>
                    </a:lnTo>
                    <a:lnTo>
                      <a:pt x="395" y="3694"/>
                    </a:lnTo>
                    <a:lnTo>
                      <a:pt x="365" y="4013"/>
                    </a:lnTo>
                    <a:lnTo>
                      <a:pt x="729" y="4128"/>
                    </a:lnTo>
                    <a:lnTo>
                      <a:pt x="729" y="4397"/>
                    </a:lnTo>
                    <a:lnTo>
                      <a:pt x="576" y="4704"/>
                    </a:lnTo>
                    <a:lnTo>
                      <a:pt x="115" y="4704"/>
                    </a:lnTo>
                    <a:lnTo>
                      <a:pt x="0" y="4934"/>
                    </a:lnTo>
                    <a:lnTo>
                      <a:pt x="691" y="3821"/>
                    </a:lnTo>
                  </a:path>
                </a:pathLst>
              </a:custGeom>
              <a:solidFill>
                <a:schemeClr val="hlink"/>
              </a:solidFill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31" name="Freeform 30" descr="Granite"/>
            <p:cNvSpPr>
              <a:spLocks/>
            </p:cNvSpPr>
            <p:nvPr/>
          </p:nvSpPr>
          <p:spPr bwMode="auto">
            <a:xfrm rot="-469492">
              <a:off x="12125" y="6989"/>
              <a:ext cx="5758" cy="3741"/>
            </a:xfrm>
            <a:custGeom>
              <a:avLst/>
              <a:gdLst>
                <a:gd name="T0" fmla="*/ 1303 w 1555"/>
                <a:gd name="T1" fmla="*/ 6228 h 999"/>
                <a:gd name="T2" fmla="*/ 3688 w 1555"/>
                <a:gd name="T3" fmla="*/ 5119 h 999"/>
                <a:gd name="T4" fmla="*/ 6854 w 1555"/>
                <a:gd name="T5" fmla="*/ 3142 h 999"/>
                <a:gd name="T6" fmla="*/ 10846 w 1555"/>
                <a:gd name="T7" fmla="*/ 2299 h 999"/>
                <a:gd name="T8" fmla="*/ 13423 w 1555"/>
                <a:gd name="T9" fmla="*/ 1753 h 999"/>
                <a:gd name="T10" fmla="*/ 16208 w 1555"/>
                <a:gd name="T11" fmla="*/ 633 h 999"/>
                <a:gd name="T12" fmla="*/ 17330 w 1555"/>
                <a:gd name="T13" fmla="*/ 0 h 999"/>
                <a:gd name="T14" fmla="*/ 18577 w 1555"/>
                <a:gd name="T15" fmla="*/ 0 h 999"/>
                <a:gd name="T16" fmla="*/ 19703 w 1555"/>
                <a:gd name="T17" fmla="*/ 210 h 999"/>
                <a:gd name="T18" fmla="*/ 20566 w 1555"/>
                <a:gd name="T19" fmla="*/ 633 h 999"/>
                <a:gd name="T20" fmla="*/ 21321 w 1555"/>
                <a:gd name="T21" fmla="*/ 2509 h 999"/>
                <a:gd name="T22" fmla="*/ 21321 w 1555"/>
                <a:gd name="T23" fmla="*/ 3969 h 999"/>
                <a:gd name="T24" fmla="*/ 20196 w 1555"/>
                <a:gd name="T25" fmla="*/ 5441 h 999"/>
                <a:gd name="T26" fmla="*/ 18207 w 1555"/>
                <a:gd name="T27" fmla="*/ 7111 h 999"/>
                <a:gd name="T28" fmla="*/ 15959 w 1555"/>
                <a:gd name="T29" fmla="*/ 8358 h 999"/>
                <a:gd name="T30" fmla="*/ 13093 w 1555"/>
                <a:gd name="T31" fmla="*/ 9411 h 999"/>
                <a:gd name="T32" fmla="*/ 10846 w 1555"/>
                <a:gd name="T33" fmla="*/ 10040 h 999"/>
                <a:gd name="T34" fmla="*/ 9476 w 1555"/>
                <a:gd name="T35" fmla="*/ 11077 h 999"/>
                <a:gd name="T36" fmla="*/ 7980 w 1555"/>
                <a:gd name="T37" fmla="*/ 12762 h 999"/>
                <a:gd name="T38" fmla="*/ 6113 w 1555"/>
                <a:gd name="T39" fmla="*/ 13590 h 999"/>
                <a:gd name="T40" fmla="*/ 4606 w 1555"/>
                <a:gd name="T41" fmla="*/ 14009 h 999"/>
                <a:gd name="T42" fmla="*/ 3429 w 1555"/>
                <a:gd name="T43" fmla="*/ 13196 h 999"/>
                <a:gd name="T44" fmla="*/ 1370 w 1555"/>
                <a:gd name="T45" fmla="*/ 12552 h 999"/>
                <a:gd name="T46" fmla="*/ 370 w 1555"/>
                <a:gd name="T47" fmla="*/ 11500 h 999"/>
                <a:gd name="T48" fmla="*/ 122 w 1555"/>
                <a:gd name="T49" fmla="*/ 10249 h 999"/>
                <a:gd name="T50" fmla="*/ 0 w 1555"/>
                <a:gd name="T51" fmla="*/ 8568 h 999"/>
                <a:gd name="T52" fmla="*/ 1126 w 1555"/>
                <a:gd name="T53" fmla="*/ 6688 h 9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5" h="999">
                  <a:moveTo>
                    <a:pt x="95" y="444"/>
                  </a:moveTo>
                  <a:lnTo>
                    <a:pt x="269" y="365"/>
                  </a:lnTo>
                  <a:lnTo>
                    <a:pt x="500" y="224"/>
                  </a:lnTo>
                  <a:lnTo>
                    <a:pt x="791" y="164"/>
                  </a:lnTo>
                  <a:lnTo>
                    <a:pt x="979" y="125"/>
                  </a:lnTo>
                  <a:lnTo>
                    <a:pt x="1182" y="45"/>
                  </a:lnTo>
                  <a:lnTo>
                    <a:pt x="1264" y="0"/>
                  </a:lnTo>
                  <a:lnTo>
                    <a:pt x="1355" y="0"/>
                  </a:lnTo>
                  <a:lnTo>
                    <a:pt x="1437" y="15"/>
                  </a:lnTo>
                  <a:lnTo>
                    <a:pt x="1500" y="45"/>
                  </a:lnTo>
                  <a:lnTo>
                    <a:pt x="1555" y="179"/>
                  </a:lnTo>
                  <a:lnTo>
                    <a:pt x="1555" y="283"/>
                  </a:lnTo>
                  <a:lnTo>
                    <a:pt x="1473" y="388"/>
                  </a:lnTo>
                  <a:lnTo>
                    <a:pt x="1328" y="507"/>
                  </a:lnTo>
                  <a:lnTo>
                    <a:pt x="1164" y="596"/>
                  </a:lnTo>
                  <a:lnTo>
                    <a:pt x="955" y="671"/>
                  </a:lnTo>
                  <a:lnTo>
                    <a:pt x="791" y="716"/>
                  </a:lnTo>
                  <a:lnTo>
                    <a:pt x="691" y="790"/>
                  </a:lnTo>
                  <a:lnTo>
                    <a:pt x="582" y="910"/>
                  </a:lnTo>
                  <a:lnTo>
                    <a:pt x="446" y="969"/>
                  </a:lnTo>
                  <a:lnTo>
                    <a:pt x="336" y="999"/>
                  </a:lnTo>
                  <a:lnTo>
                    <a:pt x="250" y="941"/>
                  </a:lnTo>
                  <a:lnTo>
                    <a:pt x="100" y="895"/>
                  </a:lnTo>
                  <a:lnTo>
                    <a:pt x="27" y="820"/>
                  </a:lnTo>
                  <a:lnTo>
                    <a:pt x="9" y="731"/>
                  </a:lnTo>
                  <a:lnTo>
                    <a:pt x="0" y="611"/>
                  </a:lnTo>
                  <a:lnTo>
                    <a:pt x="82" y="477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4632" name="Freeform 31" descr="Granite"/>
            <p:cNvSpPr>
              <a:spLocks/>
            </p:cNvSpPr>
            <p:nvPr/>
          </p:nvSpPr>
          <p:spPr bwMode="auto">
            <a:xfrm rot="-903017">
              <a:off x="17741" y="4157"/>
              <a:ext cx="4152" cy="1674"/>
            </a:xfrm>
            <a:custGeom>
              <a:avLst/>
              <a:gdLst>
                <a:gd name="T0" fmla="*/ 1819 w 881"/>
                <a:gd name="T1" fmla="*/ 1670 h 447"/>
                <a:gd name="T2" fmla="*/ 4840 w 881"/>
                <a:gd name="T3" fmla="*/ 843 h 447"/>
                <a:gd name="T4" fmla="*/ 8441 w 881"/>
                <a:gd name="T5" fmla="*/ 491 h 447"/>
                <a:gd name="T6" fmla="*/ 11504 w 881"/>
                <a:gd name="T7" fmla="*/ 0 h 447"/>
                <a:gd name="T8" fmla="*/ 13106 w 881"/>
                <a:gd name="T9" fmla="*/ 419 h 447"/>
                <a:gd name="T10" fmla="*/ 15482 w 881"/>
                <a:gd name="T11" fmla="*/ 1037 h 447"/>
                <a:gd name="T12" fmla="*/ 16947 w 881"/>
                <a:gd name="T13" fmla="*/ 1457 h 447"/>
                <a:gd name="T14" fmla="*/ 19370 w 881"/>
                <a:gd name="T15" fmla="*/ 2723 h 447"/>
                <a:gd name="T16" fmla="*/ 19568 w 881"/>
                <a:gd name="T17" fmla="*/ 4179 h 447"/>
                <a:gd name="T18" fmla="*/ 18036 w 881"/>
                <a:gd name="T19" fmla="*/ 4670 h 447"/>
                <a:gd name="T20" fmla="*/ 16547 w 881"/>
                <a:gd name="T21" fmla="*/ 4389 h 447"/>
                <a:gd name="T22" fmla="*/ 14525 w 881"/>
                <a:gd name="T23" fmla="*/ 4389 h 447"/>
                <a:gd name="T24" fmla="*/ 11641 w 881"/>
                <a:gd name="T25" fmla="*/ 4670 h 447"/>
                <a:gd name="T26" fmla="*/ 9482 w 881"/>
                <a:gd name="T27" fmla="*/ 5636 h 447"/>
                <a:gd name="T28" fmla="*/ 6862 w 881"/>
                <a:gd name="T29" fmla="*/ 6269 h 447"/>
                <a:gd name="T30" fmla="*/ 2422 w 881"/>
                <a:gd name="T31" fmla="*/ 6269 h 447"/>
                <a:gd name="T32" fmla="*/ 801 w 881"/>
                <a:gd name="T33" fmla="*/ 5232 h 447"/>
                <a:gd name="T34" fmla="*/ 0 w 881"/>
                <a:gd name="T35" fmla="*/ 3546 h 447"/>
                <a:gd name="T36" fmla="*/ 401 w 881"/>
                <a:gd name="T37" fmla="*/ 2090 h 447"/>
                <a:gd name="T38" fmla="*/ 1621 w 881"/>
                <a:gd name="T39" fmla="*/ 1670 h 4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1" h="447">
                  <a:moveTo>
                    <a:pt x="82" y="119"/>
                  </a:moveTo>
                  <a:lnTo>
                    <a:pt x="218" y="60"/>
                  </a:lnTo>
                  <a:lnTo>
                    <a:pt x="380" y="35"/>
                  </a:lnTo>
                  <a:lnTo>
                    <a:pt x="518" y="0"/>
                  </a:lnTo>
                  <a:lnTo>
                    <a:pt x="590" y="30"/>
                  </a:lnTo>
                  <a:lnTo>
                    <a:pt x="697" y="74"/>
                  </a:lnTo>
                  <a:lnTo>
                    <a:pt x="763" y="104"/>
                  </a:lnTo>
                  <a:lnTo>
                    <a:pt x="872" y="194"/>
                  </a:lnTo>
                  <a:lnTo>
                    <a:pt x="881" y="298"/>
                  </a:lnTo>
                  <a:lnTo>
                    <a:pt x="812" y="333"/>
                  </a:lnTo>
                  <a:lnTo>
                    <a:pt x="745" y="313"/>
                  </a:lnTo>
                  <a:lnTo>
                    <a:pt x="654" y="313"/>
                  </a:lnTo>
                  <a:lnTo>
                    <a:pt x="524" y="333"/>
                  </a:lnTo>
                  <a:lnTo>
                    <a:pt x="427" y="402"/>
                  </a:lnTo>
                  <a:lnTo>
                    <a:pt x="309" y="447"/>
                  </a:lnTo>
                  <a:lnTo>
                    <a:pt x="109" y="447"/>
                  </a:lnTo>
                  <a:lnTo>
                    <a:pt x="36" y="373"/>
                  </a:lnTo>
                  <a:lnTo>
                    <a:pt x="0" y="253"/>
                  </a:lnTo>
                  <a:lnTo>
                    <a:pt x="18" y="149"/>
                  </a:lnTo>
                  <a:lnTo>
                    <a:pt x="73" y="119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4633" name="Freeform 32" descr="Granite"/>
            <p:cNvSpPr>
              <a:spLocks/>
            </p:cNvSpPr>
            <p:nvPr/>
          </p:nvSpPr>
          <p:spPr bwMode="auto">
            <a:xfrm rot="-2191624">
              <a:off x="20765" y="5789"/>
              <a:ext cx="1474" cy="970"/>
            </a:xfrm>
            <a:custGeom>
              <a:avLst/>
              <a:gdLst>
                <a:gd name="T0" fmla="*/ 5185 w 419"/>
                <a:gd name="T1" fmla="*/ 2285 h 259"/>
                <a:gd name="T2" fmla="*/ 4950 w 419"/>
                <a:gd name="T3" fmla="*/ 2146 h 259"/>
                <a:gd name="T4" fmla="*/ 3761 w 419"/>
                <a:gd name="T5" fmla="*/ 2820 h 259"/>
                <a:gd name="T6" fmla="*/ 2452 w 419"/>
                <a:gd name="T7" fmla="*/ 3367 h 259"/>
                <a:gd name="T8" fmla="*/ 1794 w 419"/>
                <a:gd name="T9" fmla="*/ 3633 h 259"/>
                <a:gd name="T10" fmla="*/ 556 w 419"/>
                <a:gd name="T11" fmla="*/ 3157 h 259"/>
                <a:gd name="T12" fmla="*/ 0 w 419"/>
                <a:gd name="T13" fmla="*/ 2187 h 259"/>
                <a:gd name="T14" fmla="*/ 74 w 419"/>
                <a:gd name="T15" fmla="*/ 1079 h 259"/>
                <a:gd name="T16" fmla="*/ 447 w 419"/>
                <a:gd name="T17" fmla="*/ 251 h 259"/>
                <a:gd name="T18" fmla="*/ 1622 w 419"/>
                <a:gd name="T19" fmla="*/ 0 h 259"/>
                <a:gd name="T20" fmla="*/ 2477 w 419"/>
                <a:gd name="T21" fmla="*/ 15 h 259"/>
                <a:gd name="T22" fmla="*/ 4232 w 419"/>
                <a:gd name="T23" fmla="*/ 1206 h 259"/>
                <a:gd name="T24" fmla="*/ 5062 w 419"/>
                <a:gd name="T25" fmla="*/ 1951 h 259"/>
                <a:gd name="T26" fmla="*/ 5185 w 419"/>
                <a:gd name="T27" fmla="*/ 2285 h 259"/>
                <a:gd name="T28" fmla="*/ 4827 w 419"/>
                <a:gd name="T29" fmla="*/ 2427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9" h="259">
                  <a:moveTo>
                    <a:pt x="419" y="163"/>
                  </a:moveTo>
                  <a:lnTo>
                    <a:pt x="400" y="153"/>
                  </a:lnTo>
                  <a:lnTo>
                    <a:pt x="304" y="201"/>
                  </a:lnTo>
                  <a:lnTo>
                    <a:pt x="198" y="240"/>
                  </a:lnTo>
                  <a:lnTo>
                    <a:pt x="145" y="259"/>
                  </a:lnTo>
                  <a:lnTo>
                    <a:pt x="45" y="225"/>
                  </a:lnTo>
                  <a:lnTo>
                    <a:pt x="0" y="156"/>
                  </a:lnTo>
                  <a:lnTo>
                    <a:pt x="6" y="77"/>
                  </a:lnTo>
                  <a:lnTo>
                    <a:pt x="36" y="18"/>
                  </a:lnTo>
                  <a:lnTo>
                    <a:pt x="131" y="0"/>
                  </a:lnTo>
                  <a:lnTo>
                    <a:pt x="200" y="1"/>
                  </a:lnTo>
                  <a:lnTo>
                    <a:pt x="342" y="86"/>
                  </a:lnTo>
                  <a:lnTo>
                    <a:pt x="409" y="139"/>
                  </a:lnTo>
                  <a:lnTo>
                    <a:pt x="419" y="163"/>
                  </a:lnTo>
                  <a:lnTo>
                    <a:pt x="390" y="173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6" name="Freeform 33" descr="Granite"/>
            <p:cNvSpPr>
              <a:spLocks/>
            </p:cNvSpPr>
            <p:nvPr/>
          </p:nvSpPr>
          <p:spPr bwMode="auto">
            <a:xfrm rot="764477">
              <a:off x="10445" y="12126"/>
              <a:ext cx="3600" cy="1583"/>
            </a:xfrm>
            <a:custGeom>
              <a:avLst/>
              <a:gdLst>
                <a:gd name="T0" fmla="*/ 20062 w 646"/>
                <a:gd name="T1" fmla="*/ 4195 h 283"/>
                <a:gd name="T2" fmla="*/ 17515 w 646"/>
                <a:gd name="T3" fmla="*/ 470 h 283"/>
                <a:gd name="T4" fmla="*/ 14690 w 646"/>
                <a:gd name="T5" fmla="*/ 470 h 283"/>
                <a:gd name="T6" fmla="*/ 10187 w 646"/>
                <a:gd name="T7" fmla="*/ 0 h 283"/>
                <a:gd name="T8" fmla="*/ 5093 w 646"/>
                <a:gd name="T9" fmla="*/ 0 h 283"/>
                <a:gd name="T10" fmla="*/ 1711 w 646"/>
                <a:gd name="T11" fmla="*/ 940 h 283"/>
                <a:gd name="T12" fmla="*/ 0 w 646"/>
                <a:gd name="T13" fmla="*/ 3725 h 283"/>
                <a:gd name="T14" fmla="*/ 836 w 646"/>
                <a:gd name="T15" fmla="*/ 6069 h 283"/>
                <a:gd name="T16" fmla="*/ 4536 w 646"/>
                <a:gd name="T17" fmla="*/ 7915 h 283"/>
                <a:gd name="T18" fmla="*/ 6771 w 646"/>
                <a:gd name="T19" fmla="*/ 8855 h 283"/>
                <a:gd name="T20" fmla="*/ 10466 w 646"/>
                <a:gd name="T21" fmla="*/ 8855 h 283"/>
                <a:gd name="T22" fmla="*/ 13848 w 646"/>
                <a:gd name="T23" fmla="*/ 7915 h 283"/>
                <a:gd name="T24" fmla="*/ 18290 w 646"/>
                <a:gd name="T25" fmla="*/ 7042 h 283"/>
                <a:gd name="T26" fmla="*/ 20062 w 646"/>
                <a:gd name="T27" fmla="*/ 3725 h 2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6" h="283">
                  <a:moveTo>
                    <a:pt x="646" y="134"/>
                  </a:moveTo>
                  <a:lnTo>
                    <a:pt x="564" y="15"/>
                  </a:lnTo>
                  <a:lnTo>
                    <a:pt x="473" y="15"/>
                  </a:lnTo>
                  <a:lnTo>
                    <a:pt x="328" y="0"/>
                  </a:lnTo>
                  <a:lnTo>
                    <a:pt x="164" y="0"/>
                  </a:lnTo>
                  <a:lnTo>
                    <a:pt x="55" y="30"/>
                  </a:lnTo>
                  <a:lnTo>
                    <a:pt x="0" y="119"/>
                  </a:lnTo>
                  <a:lnTo>
                    <a:pt x="27" y="194"/>
                  </a:lnTo>
                  <a:lnTo>
                    <a:pt x="146" y="253"/>
                  </a:lnTo>
                  <a:lnTo>
                    <a:pt x="218" y="283"/>
                  </a:lnTo>
                  <a:lnTo>
                    <a:pt x="337" y="283"/>
                  </a:lnTo>
                  <a:lnTo>
                    <a:pt x="446" y="253"/>
                  </a:lnTo>
                  <a:lnTo>
                    <a:pt x="589" y="225"/>
                  </a:lnTo>
                  <a:lnTo>
                    <a:pt x="646" y="119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829" y="12710"/>
              <a:ext cx="5808" cy="1488"/>
              <a:chOff x="1392" y="3264"/>
              <a:chExt cx="1298" cy="384"/>
            </a:xfrm>
          </p:grpSpPr>
          <p:sp>
            <p:nvSpPr>
              <p:cNvPr id="24642" name="Freeform 35" descr="Granite"/>
              <p:cNvSpPr>
                <a:spLocks/>
              </p:cNvSpPr>
              <p:nvPr/>
            </p:nvSpPr>
            <p:spPr bwMode="auto">
              <a:xfrm rot="-891159">
                <a:off x="1392" y="3264"/>
                <a:ext cx="1154" cy="342"/>
              </a:xfrm>
              <a:custGeom>
                <a:avLst/>
                <a:gdLst>
                  <a:gd name="T0" fmla="*/ 0 w 1905"/>
                  <a:gd name="T1" fmla="*/ 88 h 345"/>
                  <a:gd name="T2" fmla="*/ 66 w 1905"/>
                  <a:gd name="T3" fmla="*/ 118 h 345"/>
                  <a:gd name="T4" fmla="*/ 143 w 1905"/>
                  <a:gd name="T5" fmla="*/ 88 h 345"/>
                  <a:gd name="T6" fmla="*/ 226 w 1905"/>
                  <a:gd name="T7" fmla="*/ 30 h 345"/>
                  <a:gd name="T8" fmla="*/ 319 w 1905"/>
                  <a:gd name="T9" fmla="*/ 0 h 345"/>
                  <a:gd name="T10" fmla="*/ 402 w 1905"/>
                  <a:gd name="T11" fmla="*/ 0 h 345"/>
                  <a:gd name="T12" fmla="*/ 485 w 1905"/>
                  <a:gd name="T13" fmla="*/ 45 h 345"/>
                  <a:gd name="T14" fmla="*/ 567 w 1905"/>
                  <a:gd name="T15" fmla="*/ 148 h 345"/>
                  <a:gd name="T16" fmla="*/ 628 w 1905"/>
                  <a:gd name="T17" fmla="*/ 206 h 345"/>
                  <a:gd name="T18" fmla="*/ 699 w 1905"/>
                  <a:gd name="T19" fmla="*/ 339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05" h="345">
                    <a:moveTo>
                      <a:pt x="0" y="90"/>
                    </a:moveTo>
                    <a:lnTo>
                      <a:pt x="180" y="120"/>
                    </a:lnTo>
                    <a:lnTo>
                      <a:pt x="390" y="90"/>
                    </a:lnTo>
                    <a:lnTo>
                      <a:pt x="615" y="30"/>
                    </a:lnTo>
                    <a:lnTo>
                      <a:pt x="870" y="0"/>
                    </a:lnTo>
                    <a:lnTo>
                      <a:pt x="1095" y="0"/>
                    </a:lnTo>
                    <a:lnTo>
                      <a:pt x="1320" y="45"/>
                    </a:lnTo>
                    <a:lnTo>
                      <a:pt x="1545" y="150"/>
                    </a:lnTo>
                    <a:lnTo>
                      <a:pt x="1710" y="210"/>
                    </a:lnTo>
                    <a:lnTo>
                      <a:pt x="1905" y="345"/>
                    </a:lnTo>
                  </a:path>
                </a:pathLst>
              </a:custGeom>
              <a:blipFill dpi="0" rotWithShape="1">
                <a:blip r:embed="rId3">
                  <a:alphaModFix amt="61000"/>
                </a:blip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20399996" lon="20999996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43" name="Freeform 36" descr="Granite"/>
              <p:cNvSpPr>
                <a:spLocks/>
              </p:cNvSpPr>
              <p:nvPr/>
            </p:nvSpPr>
            <p:spPr bwMode="auto">
              <a:xfrm rot="9928764">
                <a:off x="1536" y="3306"/>
                <a:ext cx="1154" cy="342"/>
              </a:xfrm>
              <a:custGeom>
                <a:avLst/>
                <a:gdLst>
                  <a:gd name="T0" fmla="*/ 0 w 1905"/>
                  <a:gd name="T1" fmla="*/ 88 h 345"/>
                  <a:gd name="T2" fmla="*/ 66 w 1905"/>
                  <a:gd name="T3" fmla="*/ 118 h 345"/>
                  <a:gd name="T4" fmla="*/ 143 w 1905"/>
                  <a:gd name="T5" fmla="*/ 88 h 345"/>
                  <a:gd name="T6" fmla="*/ 226 w 1905"/>
                  <a:gd name="T7" fmla="*/ 30 h 345"/>
                  <a:gd name="T8" fmla="*/ 319 w 1905"/>
                  <a:gd name="T9" fmla="*/ 0 h 345"/>
                  <a:gd name="T10" fmla="*/ 402 w 1905"/>
                  <a:gd name="T11" fmla="*/ 0 h 345"/>
                  <a:gd name="T12" fmla="*/ 485 w 1905"/>
                  <a:gd name="T13" fmla="*/ 45 h 345"/>
                  <a:gd name="T14" fmla="*/ 567 w 1905"/>
                  <a:gd name="T15" fmla="*/ 148 h 345"/>
                  <a:gd name="T16" fmla="*/ 628 w 1905"/>
                  <a:gd name="T17" fmla="*/ 206 h 345"/>
                  <a:gd name="T18" fmla="*/ 699 w 1905"/>
                  <a:gd name="T19" fmla="*/ 339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05" h="345">
                    <a:moveTo>
                      <a:pt x="0" y="90"/>
                    </a:moveTo>
                    <a:lnTo>
                      <a:pt x="180" y="120"/>
                    </a:lnTo>
                    <a:lnTo>
                      <a:pt x="390" y="90"/>
                    </a:lnTo>
                    <a:lnTo>
                      <a:pt x="615" y="30"/>
                    </a:lnTo>
                    <a:lnTo>
                      <a:pt x="870" y="0"/>
                    </a:lnTo>
                    <a:lnTo>
                      <a:pt x="1095" y="0"/>
                    </a:lnTo>
                    <a:lnTo>
                      <a:pt x="1320" y="45"/>
                    </a:lnTo>
                    <a:lnTo>
                      <a:pt x="1545" y="150"/>
                    </a:lnTo>
                    <a:lnTo>
                      <a:pt x="1710" y="210"/>
                    </a:lnTo>
                    <a:lnTo>
                      <a:pt x="1905" y="345"/>
                    </a:lnTo>
                  </a:path>
                </a:pathLst>
              </a:custGeom>
              <a:blipFill dpi="0" rotWithShape="1">
                <a:blip r:embed="rId3">
                  <a:alphaModFix amt="61000"/>
                </a:blip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20399996" lon="20999996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24636" name="Rectangle 37"/>
            <p:cNvSpPr>
              <a:spLocks noChangeArrowheads="1"/>
            </p:cNvSpPr>
            <p:nvPr/>
          </p:nvSpPr>
          <p:spPr bwMode="auto">
            <a:xfrm rot="-690888">
              <a:off x="6317" y="13133"/>
              <a:ext cx="3121" cy="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Coàn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Baø Kieåu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37" name="Rectangle 38"/>
            <p:cNvSpPr>
              <a:spLocks noChangeArrowheads="1"/>
            </p:cNvSpPr>
            <p:nvPr/>
          </p:nvSpPr>
          <p:spPr bwMode="auto">
            <a:xfrm rot="-127784">
              <a:off x="10837" y="12412"/>
              <a:ext cx="2993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Coàn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Boán Thoân</a:t>
              </a:r>
              <a:r>
                <a:rPr lang="en-US" sz="2000">
                  <a:solidFill>
                    <a:srgbClr val="FF0066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  <a:endParaRPr lang="vi-VN" sz="20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38" name="Rectangle 39"/>
            <p:cNvSpPr>
              <a:spLocks noChangeArrowheads="1"/>
            </p:cNvSpPr>
            <p:nvPr/>
          </p:nvSpPr>
          <p:spPr bwMode="auto">
            <a:xfrm rot="-576339">
              <a:off x="15149" y="6941"/>
              <a:ext cx="2858" cy="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Cuø lao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Thôùi Sôn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639" name="Rectangle 40"/>
            <p:cNvSpPr>
              <a:spLocks noChangeArrowheads="1"/>
            </p:cNvSpPr>
            <p:nvPr/>
          </p:nvSpPr>
          <p:spPr bwMode="auto">
            <a:xfrm rot="-690888">
              <a:off x="18845" y="4493"/>
              <a:ext cx="3063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Thôùi Thaïch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17029" y="-163"/>
              <a:ext cx="2880" cy="2400"/>
            </a:xfrm>
            <a:custGeom>
              <a:avLst/>
              <a:gdLst>
                <a:gd name="T0" fmla="*/ 0 w 546"/>
                <a:gd name="T1" fmla="*/ 0 h 1182"/>
                <a:gd name="T2" fmla="*/ 723 w 546"/>
                <a:gd name="T3" fmla="*/ 751 h 1182"/>
                <a:gd name="T4" fmla="*/ 2949 w 546"/>
                <a:gd name="T5" fmla="*/ 1409 h 1182"/>
                <a:gd name="T6" fmla="*/ 7400 w 546"/>
                <a:gd name="T7" fmla="*/ 1740 h 1182"/>
                <a:gd name="T8" fmla="*/ 10739 w 546"/>
                <a:gd name="T9" fmla="*/ 2317 h 1182"/>
                <a:gd name="T10" fmla="*/ 12965 w 546"/>
                <a:gd name="T11" fmla="*/ 2977 h 1182"/>
                <a:gd name="T12" fmla="*/ 15191 w 546"/>
                <a:gd name="T13" fmla="*/ 4873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6" h="1182">
                  <a:moveTo>
                    <a:pt x="0" y="0"/>
                  </a:moveTo>
                  <a:lnTo>
                    <a:pt x="26" y="182"/>
                  </a:lnTo>
                  <a:lnTo>
                    <a:pt x="106" y="342"/>
                  </a:lnTo>
                  <a:lnTo>
                    <a:pt x="266" y="422"/>
                  </a:lnTo>
                  <a:lnTo>
                    <a:pt x="386" y="562"/>
                  </a:lnTo>
                  <a:lnTo>
                    <a:pt x="466" y="722"/>
                  </a:lnTo>
                  <a:lnTo>
                    <a:pt x="546" y="1182"/>
                  </a:lnTo>
                </a:path>
              </a:pathLst>
            </a:custGeom>
            <a:noFill/>
            <a:ln w="5937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42"/>
            <p:cNvSpPr>
              <a:spLocks/>
            </p:cNvSpPr>
            <p:nvPr/>
          </p:nvSpPr>
          <p:spPr bwMode="auto">
            <a:xfrm rot="-828348">
              <a:off x="11749" y="-211"/>
              <a:ext cx="1488" cy="4944"/>
            </a:xfrm>
            <a:custGeom>
              <a:avLst/>
              <a:gdLst>
                <a:gd name="T0" fmla="*/ 820 w 760"/>
                <a:gd name="T1" fmla="*/ 0 h 1782"/>
                <a:gd name="T2" fmla="*/ 844 w 760"/>
                <a:gd name="T3" fmla="*/ 1862 h 1782"/>
                <a:gd name="T4" fmla="*/ 460 w 760"/>
                <a:gd name="T5" fmla="*/ 4481 h 1782"/>
                <a:gd name="T6" fmla="*/ 0 w 760"/>
                <a:gd name="T7" fmla="*/ 6481 h 1782"/>
                <a:gd name="T8" fmla="*/ 153 w 760"/>
                <a:gd name="T9" fmla="*/ 8021 h 1782"/>
                <a:gd name="T10" fmla="*/ 229 w 760"/>
                <a:gd name="T11" fmla="*/ 9097 h 1782"/>
                <a:gd name="T12" fmla="*/ 460 w 760"/>
                <a:gd name="T13" fmla="*/ 10177 h 1782"/>
                <a:gd name="T14" fmla="*/ 1228 w 760"/>
                <a:gd name="T15" fmla="*/ 10329 h 1782"/>
                <a:gd name="T16" fmla="*/ 1993 w 760"/>
                <a:gd name="T17" fmla="*/ 10637 h 1782"/>
                <a:gd name="T18" fmla="*/ 2761 w 760"/>
                <a:gd name="T19" fmla="*/ 11561 h 1782"/>
                <a:gd name="T20" fmla="*/ 2913 w 760"/>
                <a:gd name="T21" fmla="*/ 13101 h 1782"/>
                <a:gd name="T22" fmla="*/ 2837 w 760"/>
                <a:gd name="T23" fmla="*/ 13717 h 17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0" h="1782">
                  <a:moveTo>
                    <a:pt x="214" y="0"/>
                  </a:moveTo>
                  <a:lnTo>
                    <a:pt x="220" y="242"/>
                  </a:lnTo>
                  <a:lnTo>
                    <a:pt x="120" y="582"/>
                  </a:lnTo>
                  <a:lnTo>
                    <a:pt x="0" y="842"/>
                  </a:lnTo>
                  <a:lnTo>
                    <a:pt x="40" y="1042"/>
                  </a:lnTo>
                  <a:lnTo>
                    <a:pt x="60" y="1182"/>
                  </a:lnTo>
                  <a:lnTo>
                    <a:pt x="120" y="1322"/>
                  </a:lnTo>
                  <a:lnTo>
                    <a:pt x="320" y="1342"/>
                  </a:lnTo>
                  <a:lnTo>
                    <a:pt x="520" y="1382"/>
                  </a:lnTo>
                  <a:lnTo>
                    <a:pt x="720" y="1502"/>
                  </a:lnTo>
                  <a:lnTo>
                    <a:pt x="760" y="1702"/>
                  </a:lnTo>
                  <a:lnTo>
                    <a:pt x="740" y="1782"/>
                  </a:lnTo>
                </a:path>
              </a:pathLst>
            </a:custGeom>
            <a:noFill/>
            <a:ln w="5937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5" name="Line 43"/>
          <p:cNvSpPr>
            <a:spLocks noChangeShapeType="1"/>
          </p:cNvSpPr>
          <p:nvPr/>
        </p:nvSpPr>
        <p:spPr bwMode="auto">
          <a:xfrm>
            <a:off x="9151938" y="325438"/>
            <a:ext cx="0" cy="609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8374063" y="404814"/>
            <a:ext cx="762000" cy="287337"/>
            <a:chOff x="16205" y="1325"/>
            <a:chExt cx="1877" cy="703"/>
          </a:xfrm>
        </p:grpSpPr>
        <p:sp>
          <p:nvSpPr>
            <p:cNvPr id="24628" name="Freeform 45"/>
            <p:cNvSpPr>
              <a:spLocks/>
            </p:cNvSpPr>
            <p:nvPr/>
          </p:nvSpPr>
          <p:spPr bwMode="auto">
            <a:xfrm>
              <a:off x="16205" y="1325"/>
              <a:ext cx="1876" cy="703"/>
            </a:xfrm>
            <a:custGeom>
              <a:avLst/>
              <a:gdLst>
                <a:gd name="T0" fmla="*/ 2601 w 1353"/>
                <a:gd name="T1" fmla="*/ 0 h 1018"/>
                <a:gd name="T2" fmla="*/ 1700 w 1353"/>
                <a:gd name="T3" fmla="*/ 32 h 1018"/>
                <a:gd name="T4" fmla="*/ 1905 w 1353"/>
                <a:gd name="T5" fmla="*/ 102 h 1018"/>
                <a:gd name="T6" fmla="*/ 797 w 1353"/>
                <a:gd name="T7" fmla="*/ 122 h 1018"/>
                <a:gd name="T8" fmla="*/ 1442 w 1353"/>
                <a:gd name="T9" fmla="*/ 224 h 1018"/>
                <a:gd name="T10" fmla="*/ 438 w 1353"/>
                <a:gd name="T11" fmla="*/ 269 h 1018"/>
                <a:gd name="T12" fmla="*/ 463 w 1353"/>
                <a:gd name="T13" fmla="*/ 307 h 1018"/>
                <a:gd name="T14" fmla="*/ 0 w 1353"/>
                <a:gd name="T15" fmla="*/ 365 h 1018"/>
                <a:gd name="T16" fmla="*/ 850 w 1353"/>
                <a:gd name="T17" fmla="*/ 365 h 1018"/>
                <a:gd name="T18" fmla="*/ 362 w 1353"/>
                <a:gd name="T19" fmla="*/ 447 h 1018"/>
                <a:gd name="T20" fmla="*/ 1442 w 1353"/>
                <a:gd name="T21" fmla="*/ 389 h 1018"/>
                <a:gd name="T22" fmla="*/ 1159 w 1353"/>
                <a:gd name="T23" fmla="*/ 485 h 1018"/>
                <a:gd name="T24" fmla="*/ 2585 w 1353"/>
                <a:gd name="T25" fmla="*/ 403 h 10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3" h="1018">
                  <a:moveTo>
                    <a:pt x="1353" y="0"/>
                  </a:moveTo>
                  <a:lnTo>
                    <a:pt x="884" y="67"/>
                  </a:lnTo>
                  <a:lnTo>
                    <a:pt x="991" y="214"/>
                  </a:lnTo>
                  <a:lnTo>
                    <a:pt x="415" y="255"/>
                  </a:lnTo>
                  <a:lnTo>
                    <a:pt x="750" y="469"/>
                  </a:lnTo>
                  <a:lnTo>
                    <a:pt x="228" y="563"/>
                  </a:lnTo>
                  <a:lnTo>
                    <a:pt x="241" y="643"/>
                  </a:lnTo>
                  <a:lnTo>
                    <a:pt x="0" y="764"/>
                  </a:lnTo>
                  <a:lnTo>
                    <a:pt x="442" y="764"/>
                  </a:lnTo>
                  <a:lnTo>
                    <a:pt x="188" y="938"/>
                  </a:lnTo>
                  <a:lnTo>
                    <a:pt x="750" y="817"/>
                  </a:lnTo>
                  <a:lnTo>
                    <a:pt x="603" y="1018"/>
                  </a:lnTo>
                  <a:lnTo>
                    <a:pt x="1344" y="8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6"/>
            <p:cNvSpPr>
              <a:spLocks/>
            </p:cNvSpPr>
            <p:nvPr/>
          </p:nvSpPr>
          <p:spPr bwMode="auto">
            <a:xfrm>
              <a:off x="17191" y="1453"/>
              <a:ext cx="891" cy="279"/>
            </a:xfrm>
            <a:custGeom>
              <a:avLst/>
              <a:gdLst>
                <a:gd name="T0" fmla="*/ 1235 w 643"/>
                <a:gd name="T1" fmla="*/ 193 h 404"/>
                <a:gd name="T2" fmla="*/ 0 w 643"/>
                <a:gd name="T3" fmla="*/ 193 h 404"/>
                <a:gd name="T4" fmla="*/ 1165 w 643"/>
                <a:gd name="T5" fmla="*/ 0 h 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3" h="404">
                  <a:moveTo>
                    <a:pt x="643" y="404"/>
                  </a:moveTo>
                  <a:lnTo>
                    <a:pt x="0" y="404"/>
                  </a:lnTo>
                  <a:lnTo>
                    <a:pt x="607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3633789" y="1673225"/>
            <a:ext cx="2617787" cy="1258888"/>
            <a:chOff x="5196" y="4090"/>
            <a:chExt cx="6448" cy="3077"/>
          </a:xfrm>
        </p:grpSpPr>
        <p:sp>
          <p:nvSpPr>
            <p:cNvPr id="24625" name="Freeform 48"/>
            <p:cNvSpPr>
              <a:spLocks/>
            </p:cNvSpPr>
            <p:nvPr/>
          </p:nvSpPr>
          <p:spPr bwMode="auto">
            <a:xfrm rot="9475463">
              <a:off x="5196" y="5805"/>
              <a:ext cx="2112" cy="1362"/>
            </a:xfrm>
            <a:custGeom>
              <a:avLst/>
              <a:gdLst>
                <a:gd name="T0" fmla="*/ 125 w 2371"/>
                <a:gd name="T1" fmla="*/ 1601 h 1018"/>
                <a:gd name="T2" fmla="*/ 361 w 2371"/>
                <a:gd name="T3" fmla="*/ 1246 h 1018"/>
                <a:gd name="T4" fmla="*/ 563 w 2371"/>
                <a:gd name="T5" fmla="*/ 1080 h 1018"/>
                <a:gd name="T6" fmla="*/ 733 w 2371"/>
                <a:gd name="T7" fmla="*/ 1054 h 1018"/>
                <a:gd name="T8" fmla="*/ 914 w 2371"/>
                <a:gd name="T9" fmla="*/ 1032 h 1018"/>
                <a:gd name="T10" fmla="*/ 1094 w 2371"/>
                <a:gd name="T11" fmla="*/ 1054 h 1018"/>
                <a:gd name="T12" fmla="*/ 1339 w 2371"/>
                <a:gd name="T13" fmla="*/ 1223 h 1018"/>
                <a:gd name="T14" fmla="*/ 1541 w 2371"/>
                <a:gd name="T15" fmla="*/ 1414 h 1018"/>
                <a:gd name="T16" fmla="*/ 1796 w 2371"/>
                <a:gd name="T17" fmla="*/ 1822 h 1018"/>
                <a:gd name="T18" fmla="*/ 1860 w 2371"/>
                <a:gd name="T19" fmla="*/ 1391 h 1018"/>
                <a:gd name="T20" fmla="*/ 1710 w 2371"/>
                <a:gd name="T21" fmla="*/ 1246 h 1018"/>
                <a:gd name="T22" fmla="*/ 1733 w 2371"/>
                <a:gd name="T23" fmla="*/ 1102 h 1018"/>
                <a:gd name="T24" fmla="*/ 1881 w 2371"/>
                <a:gd name="T25" fmla="*/ 1223 h 1018"/>
                <a:gd name="T26" fmla="*/ 1700 w 2371"/>
                <a:gd name="T27" fmla="*/ 551 h 1018"/>
                <a:gd name="T28" fmla="*/ 1371 w 2371"/>
                <a:gd name="T29" fmla="*/ 599 h 1018"/>
                <a:gd name="T30" fmla="*/ 1530 w 2371"/>
                <a:gd name="T31" fmla="*/ 767 h 1018"/>
                <a:gd name="T32" fmla="*/ 1498 w 2371"/>
                <a:gd name="T33" fmla="*/ 959 h 1018"/>
                <a:gd name="T34" fmla="*/ 1391 w 2371"/>
                <a:gd name="T35" fmla="*/ 863 h 1018"/>
                <a:gd name="T36" fmla="*/ 1265 w 2371"/>
                <a:gd name="T37" fmla="*/ 767 h 1018"/>
                <a:gd name="T38" fmla="*/ 1094 w 2371"/>
                <a:gd name="T39" fmla="*/ 694 h 1018"/>
                <a:gd name="T40" fmla="*/ 1084 w 2371"/>
                <a:gd name="T41" fmla="*/ 480 h 1018"/>
                <a:gd name="T42" fmla="*/ 1253 w 2371"/>
                <a:gd name="T43" fmla="*/ 503 h 1018"/>
                <a:gd name="T44" fmla="*/ 934 w 2371"/>
                <a:gd name="T45" fmla="*/ 0 h 1018"/>
                <a:gd name="T46" fmla="*/ 680 w 2371"/>
                <a:gd name="T47" fmla="*/ 407 h 1018"/>
                <a:gd name="T48" fmla="*/ 839 w 2371"/>
                <a:gd name="T49" fmla="*/ 431 h 1018"/>
                <a:gd name="T50" fmla="*/ 839 w 2371"/>
                <a:gd name="T51" fmla="*/ 646 h 1018"/>
                <a:gd name="T52" fmla="*/ 595 w 2371"/>
                <a:gd name="T53" fmla="*/ 694 h 1018"/>
                <a:gd name="T54" fmla="*/ 446 w 2371"/>
                <a:gd name="T55" fmla="*/ 815 h 1018"/>
                <a:gd name="T56" fmla="*/ 393 w 2371"/>
                <a:gd name="T57" fmla="*/ 623 h 1018"/>
                <a:gd name="T58" fmla="*/ 595 w 2371"/>
                <a:gd name="T59" fmla="*/ 480 h 1018"/>
                <a:gd name="T60" fmla="*/ 223 w 2371"/>
                <a:gd name="T61" fmla="*/ 264 h 1018"/>
                <a:gd name="T62" fmla="*/ 0 w 2371"/>
                <a:gd name="T63" fmla="*/ 959 h 1018"/>
                <a:gd name="T64" fmla="*/ 201 w 2371"/>
                <a:gd name="T65" fmla="*/ 815 h 1018"/>
                <a:gd name="T66" fmla="*/ 233 w 2371"/>
                <a:gd name="T67" fmla="*/ 1006 h 1018"/>
                <a:gd name="T68" fmla="*/ 106 w 2371"/>
                <a:gd name="T69" fmla="*/ 1102 h 1018"/>
                <a:gd name="T70" fmla="*/ 0 w 2371"/>
                <a:gd name="T71" fmla="*/ 1246 h 1018"/>
                <a:gd name="T72" fmla="*/ 95 w 2371"/>
                <a:gd name="T73" fmla="*/ 1654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49"/>
            <p:cNvSpPr>
              <a:spLocks/>
            </p:cNvSpPr>
            <p:nvPr/>
          </p:nvSpPr>
          <p:spPr bwMode="auto">
            <a:xfrm rot="9172473">
              <a:off x="7245" y="5029"/>
              <a:ext cx="2256" cy="1365"/>
            </a:xfrm>
            <a:custGeom>
              <a:avLst/>
              <a:gdLst>
                <a:gd name="T0" fmla="*/ 142 w 2371"/>
                <a:gd name="T1" fmla="*/ 1609 h 1018"/>
                <a:gd name="T2" fmla="*/ 412 w 2371"/>
                <a:gd name="T3" fmla="*/ 1251 h 1018"/>
                <a:gd name="T4" fmla="*/ 643 w 2371"/>
                <a:gd name="T5" fmla="*/ 1085 h 1018"/>
                <a:gd name="T6" fmla="*/ 836 w 2371"/>
                <a:gd name="T7" fmla="*/ 1059 h 1018"/>
                <a:gd name="T8" fmla="*/ 1043 w 2371"/>
                <a:gd name="T9" fmla="*/ 1035 h 1018"/>
                <a:gd name="T10" fmla="*/ 1248 w 2371"/>
                <a:gd name="T11" fmla="*/ 1059 h 1018"/>
                <a:gd name="T12" fmla="*/ 1527 w 2371"/>
                <a:gd name="T13" fmla="*/ 1228 h 1018"/>
                <a:gd name="T14" fmla="*/ 1758 w 2371"/>
                <a:gd name="T15" fmla="*/ 1420 h 1018"/>
                <a:gd name="T16" fmla="*/ 2049 w 2371"/>
                <a:gd name="T17" fmla="*/ 1830 h 1018"/>
                <a:gd name="T18" fmla="*/ 2122 w 2371"/>
                <a:gd name="T19" fmla="*/ 1397 h 1018"/>
                <a:gd name="T20" fmla="*/ 1952 w 2371"/>
                <a:gd name="T21" fmla="*/ 1251 h 1018"/>
                <a:gd name="T22" fmla="*/ 1976 w 2371"/>
                <a:gd name="T23" fmla="*/ 1108 h 1018"/>
                <a:gd name="T24" fmla="*/ 2147 w 2371"/>
                <a:gd name="T25" fmla="*/ 1228 h 1018"/>
                <a:gd name="T26" fmla="*/ 1940 w 2371"/>
                <a:gd name="T27" fmla="*/ 554 h 1018"/>
                <a:gd name="T28" fmla="*/ 1564 w 2371"/>
                <a:gd name="T29" fmla="*/ 602 h 1018"/>
                <a:gd name="T30" fmla="*/ 1746 w 2371"/>
                <a:gd name="T31" fmla="*/ 770 h 1018"/>
                <a:gd name="T32" fmla="*/ 1709 w 2371"/>
                <a:gd name="T33" fmla="*/ 964 h 1018"/>
                <a:gd name="T34" fmla="*/ 1588 w 2371"/>
                <a:gd name="T35" fmla="*/ 866 h 1018"/>
                <a:gd name="T36" fmla="*/ 1443 w 2371"/>
                <a:gd name="T37" fmla="*/ 770 h 1018"/>
                <a:gd name="T38" fmla="*/ 1248 w 2371"/>
                <a:gd name="T39" fmla="*/ 697 h 1018"/>
                <a:gd name="T40" fmla="*/ 1237 w 2371"/>
                <a:gd name="T41" fmla="*/ 481 h 1018"/>
                <a:gd name="T42" fmla="*/ 1430 w 2371"/>
                <a:gd name="T43" fmla="*/ 506 h 1018"/>
                <a:gd name="T44" fmla="*/ 1067 w 2371"/>
                <a:gd name="T45" fmla="*/ 0 h 1018"/>
                <a:gd name="T46" fmla="*/ 775 w 2371"/>
                <a:gd name="T47" fmla="*/ 408 h 1018"/>
                <a:gd name="T48" fmla="*/ 958 w 2371"/>
                <a:gd name="T49" fmla="*/ 433 h 1018"/>
                <a:gd name="T50" fmla="*/ 958 w 2371"/>
                <a:gd name="T51" fmla="*/ 649 h 1018"/>
                <a:gd name="T52" fmla="*/ 679 w 2371"/>
                <a:gd name="T53" fmla="*/ 697 h 1018"/>
                <a:gd name="T54" fmla="*/ 509 w 2371"/>
                <a:gd name="T55" fmla="*/ 818 h 1018"/>
                <a:gd name="T56" fmla="*/ 448 w 2371"/>
                <a:gd name="T57" fmla="*/ 626 h 1018"/>
                <a:gd name="T58" fmla="*/ 679 w 2371"/>
                <a:gd name="T59" fmla="*/ 481 h 1018"/>
                <a:gd name="T60" fmla="*/ 254 w 2371"/>
                <a:gd name="T61" fmla="*/ 264 h 1018"/>
                <a:gd name="T62" fmla="*/ 0 w 2371"/>
                <a:gd name="T63" fmla="*/ 964 h 1018"/>
                <a:gd name="T64" fmla="*/ 230 w 2371"/>
                <a:gd name="T65" fmla="*/ 818 h 1018"/>
                <a:gd name="T66" fmla="*/ 266 w 2371"/>
                <a:gd name="T67" fmla="*/ 1011 h 1018"/>
                <a:gd name="T68" fmla="*/ 122 w 2371"/>
                <a:gd name="T69" fmla="*/ 1108 h 1018"/>
                <a:gd name="T70" fmla="*/ 0 w 2371"/>
                <a:gd name="T71" fmla="*/ 1251 h 1018"/>
                <a:gd name="T72" fmla="*/ 108 w 2371"/>
                <a:gd name="T73" fmla="*/ 1661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 rot="9172473">
              <a:off x="9486" y="4090"/>
              <a:ext cx="2158" cy="1362"/>
            </a:xfrm>
            <a:custGeom>
              <a:avLst/>
              <a:gdLst>
                <a:gd name="T0" fmla="*/ 130 w 2371"/>
                <a:gd name="T1" fmla="*/ 1601 h 1018"/>
                <a:gd name="T2" fmla="*/ 377 w 2371"/>
                <a:gd name="T3" fmla="*/ 1246 h 1018"/>
                <a:gd name="T4" fmla="*/ 588 w 2371"/>
                <a:gd name="T5" fmla="*/ 1080 h 1018"/>
                <a:gd name="T6" fmla="*/ 765 w 2371"/>
                <a:gd name="T7" fmla="*/ 1054 h 1018"/>
                <a:gd name="T8" fmla="*/ 955 w 2371"/>
                <a:gd name="T9" fmla="*/ 1032 h 1018"/>
                <a:gd name="T10" fmla="*/ 1142 w 2371"/>
                <a:gd name="T11" fmla="*/ 1054 h 1018"/>
                <a:gd name="T12" fmla="*/ 1397 w 2371"/>
                <a:gd name="T13" fmla="*/ 1223 h 1018"/>
                <a:gd name="T14" fmla="*/ 1609 w 2371"/>
                <a:gd name="T15" fmla="*/ 1414 h 1018"/>
                <a:gd name="T16" fmla="*/ 1875 w 2371"/>
                <a:gd name="T17" fmla="*/ 1822 h 1018"/>
                <a:gd name="T18" fmla="*/ 1941 w 2371"/>
                <a:gd name="T19" fmla="*/ 1391 h 1018"/>
                <a:gd name="T20" fmla="*/ 1786 w 2371"/>
                <a:gd name="T21" fmla="*/ 1246 h 1018"/>
                <a:gd name="T22" fmla="*/ 1808 w 2371"/>
                <a:gd name="T23" fmla="*/ 1102 h 1018"/>
                <a:gd name="T24" fmla="*/ 1964 w 2371"/>
                <a:gd name="T25" fmla="*/ 1223 h 1018"/>
                <a:gd name="T26" fmla="*/ 1775 w 2371"/>
                <a:gd name="T27" fmla="*/ 551 h 1018"/>
                <a:gd name="T28" fmla="*/ 1432 w 2371"/>
                <a:gd name="T29" fmla="*/ 599 h 1018"/>
                <a:gd name="T30" fmla="*/ 1598 w 2371"/>
                <a:gd name="T31" fmla="*/ 767 h 1018"/>
                <a:gd name="T32" fmla="*/ 1564 w 2371"/>
                <a:gd name="T33" fmla="*/ 959 h 1018"/>
                <a:gd name="T34" fmla="*/ 1453 w 2371"/>
                <a:gd name="T35" fmla="*/ 863 h 1018"/>
                <a:gd name="T36" fmla="*/ 1321 w 2371"/>
                <a:gd name="T37" fmla="*/ 767 h 1018"/>
                <a:gd name="T38" fmla="*/ 1142 w 2371"/>
                <a:gd name="T39" fmla="*/ 694 h 1018"/>
                <a:gd name="T40" fmla="*/ 1131 w 2371"/>
                <a:gd name="T41" fmla="*/ 480 h 1018"/>
                <a:gd name="T42" fmla="*/ 1309 w 2371"/>
                <a:gd name="T43" fmla="*/ 503 h 1018"/>
                <a:gd name="T44" fmla="*/ 976 w 2371"/>
                <a:gd name="T45" fmla="*/ 0 h 1018"/>
                <a:gd name="T46" fmla="*/ 710 w 2371"/>
                <a:gd name="T47" fmla="*/ 407 h 1018"/>
                <a:gd name="T48" fmla="*/ 876 w 2371"/>
                <a:gd name="T49" fmla="*/ 431 h 1018"/>
                <a:gd name="T50" fmla="*/ 876 w 2371"/>
                <a:gd name="T51" fmla="*/ 646 h 1018"/>
                <a:gd name="T52" fmla="*/ 622 w 2371"/>
                <a:gd name="T53" fmla="*/ 694 h 1018"/>
                <a:gd name="T54" fmla="*/ 466 w 2371"/>
                <a:gd name="T55" fmla="*/ 815 h 1018"/>
                <a:gd name="T56" fmla="*/ 410 w 2371"/>
                <a:gd name="T57" fmla="*/ 623 h 1018"/>
                <a:gd name="T58" fmla="*/ 622 w 2371"/>
                <a:gd name="T59" fmla="*/ 480 h 1018"/>
                <a:gd name="T60" fmla="*/ 233 w 2371"/>
                <a:gd name="T61" fmla="*/ 264 h 1018"/>
                <a:gd name="T62" fmla="*/ 0 w 2371"/>
                <a:gd name="T63" fmla="*/ 959 h 1018"/>
                <a:gd name="T64" fmla="*/ 210 w 2371"/>
                <a:gd name="T65" fmla="*/ 815 h 1018"/>
                <a:gd name="T66" fmla="*/ 244 w 2371"/>
                <a:gd name="T67" fmla="*/ 1006 h 1018"/>
                <a:gd name="T68" fmla="*/ 111 w 2371"/>
                <a:gd name="T69" fmla="*/ 1102 h 1018"/>
                <a:gd name="T70" fmla="*/ 0 w 2371"/>
                <a:gd name="T71" fmla="*/ 1246 h 1018"/>
                <a:gd name="T72" fmla="*/ 99 w 2371"/>
                <a:gd name="T73" fmla="*/ 1654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2155825" y="6018214"/>
            <a:ext cx="2084388" cy="954087"/>
            <a:chOff x="2190" y="14430"/>
            <a:chExt cx="5134" cy="2332"/>
          </a:xfrm>
        </p:grpSpPr>
        <p:sp>
          <p:nvSpPr>
            <p:cNvPr id="10" name="Freeform 52"/>
            <p:cNvSpPr>
              <a:spLocks/>
            </p:cNvSpPr>
            <p:nvPr/>
          </p:nvSpPr>
          <p:spPr bwMode="auto">
            <a:xfrm rot="-1377625">
              <a:off x="2190" y="15396"/>
              <a:ext cx="2541" cy="1366"/>
            </a:xfrm>
            <a:custGeom>
              <a:avLst/>
              <a:gdLst>
                <a:gd name="T0" fmla="*/ 180 w 2371"/>
                <a:gd name="T1" fmla="*/ 1612 h 1018"/>
                <a:gd name="T2" fmla="*/ 523 w 2371"/>
                <a:gd name="T3" fmla="*/ 1253 h 1018"/>
                <a:gd name="T4" fmla="*/ 816 w 2371"/>
                <a:gd name="T5" fmla="*/ 1086 h 1018"/>
                <a:gd name="T6" fmla="*/ 1061 w 2371"/>
                <a:gd name="T7" fmla="*/ 1060 h 1018"/>
                <a:gd name="T8" fmla="*/ 1324 w 2371"/>
                <a:gd name="T9" fmla="*/ 1037 h 1018"/>
                <a:gd name="T10" fmla="*/ 1584 w 2371"/>
                <a:gd name="T11" fmla="*/ 1060 h 1018"/>
                <a:gd name="T12" fmla="*/ 1938 w 2371"/>
                <a:gd name="T13" fmla="*/ 1229 h 1018"/>
                <a:gd name="T14" fmla="*/ 2230 w 2371"/>
                <a:gd name="T15" fmla="*/ 1422 h 1018"/>
                <a:gd name="T16" fmla="*/ 2599 w 2371"/>
                <a:gd name="T17" fmla="*/ 1833 h 1018"/>
                <a:gd name="T18" fmla="*/ 2692 w 2371"/>
                <a:gd name="T19" fmla="*/ 1400 h 1018"/>
                <a:gd name="T20" fmla="*/ 2477 w 2371"/>
                <a:gd name="T21" fmla="*/ 1253 h 1018"/>
                <a:gd name="T22" fmla="*/ 2508 w 2371"/>
                <a:gd name="T23" fmla="*/ 1110 h 1018"/>
                <a:gd name="T24" fmla="*/ 2723 w 2371"/>
                <a:gd name="T25" fmla="*/ 1229 h 1018"/>
                <a:gd name="T26" fmla="*/ 2462 w 2371"/>
                <a:gd name="T27" fmla="*/ 554 h 1018"/>
                <a:gd name="T28" fmla="*/ 1985 w 2371"/>
                <a:gd name="T29" fmla="*/ 604 h 1018"/>
                <a:gd name="T30" fmla="*/ 2215 w 2371"/>
                <a:gd name="T31" fmla="*/ 770 h 1018"/>
                <a:gd name="T32" fmla="*/ 2168 w 2371"/>
                <a:gd name="T33" fmla="*/ 965 h 1018"/>
                <a:gd name="T34" fmla="*/ 2015 w 2371"/>
                <a:gd name="T35" fmla="*/ 868 h 1018"/>
                <a:gd name="T36" fmla="*/ 1830 w 2371"/>
                <a:gd name="T37" fmla="*/ 770 h 1018"/>
                <a:gd name="T38" fmla="*/ 1584 w 2371"/>
                <a:gd name="T39" fmla="*/ 699 h 1018"/>
                <a:gd name="T40" fmla="*/ 1569 w 2371"/>
                <a:gd name="T41" fmla="*/ 483 h 1018"/>
                <a:gd name="T42" fmla="*/ 1814 w 2371"/>
                <a:gd name="T43" fmla="*/ 506 h 1018"/>
                <a:gd name="T44" fmla="*/ 1352 w 2371"/>
                <a:gd name="T45" fmla="*/ 0 h 1018"/>
                <a:gd name="T46" fmla="*/ 984 w 2371"/>
                <a:gd name="T47" fmla="*/ 409 h 1018"/>
                <a:gd name="T48" fmla="*/ 1215 w 2371"/>
                <a:gd name="T49" fmla="*/ 433 h 1018"/>
                <a:gd name="T50" fmla="*/ 1215 w 2371"/>
                <a:gd name="T51" fmla="*/ 649 h 1018"/>
                <a:gd name="T52" fmla="*/ 862 w 2371"/>
                <a:gd name="T53" fmla="*/ 699 h 1018"/>
                <a:gd name="T54" fmla="*/ 645 w 2371"/>
                <a:gd name="T55" fmla="*/ 820 h 1018"/>
                <a:gd name="T56" fmla="*/ 568 w 2371"/>
                <a:gd name="T57" fmla="*/ 627 h 1018"/>
                <a:gd name="T58" fmla="*/ 862 w 2371"/>
                <a:gd name="T59" fmla="*/ 483 h 1018"/>
                <a:gd name="T60" fmla="*/ 323 w 2371"/>
                <a:gd name="T61" fmla="*/ 264 h 1018"/>
                <a:gd name="T62" fmla="*/ 0 w 2371"/>
                <a:gd name="T63" fmla="*/ 965 h 1018"/>
                <a:gd name="T64" fmla="*/ 292 w 2371"/>
                <a:gd name="T65" fmla="*/ 820 h 1018"/>
                <a:gd name="T66" fmla="*/ 338 w 2371"/>
                <a:gd name="T67" fmla="*/ 1012 h 1018"/>
                <a:gd name="T68" fmla="*/ 154 w 2371"/>
                <a:gd name="T69" fmla="*/ 1110 h 1018"/>
                <a:gd name="T70" fmla="*/ 0 w 2371"/>
                <a:gd name="T71" fmla="*/ 1253 h 1018"/>
                <a:gd name="T72" fmla="*/ 138 w 2371"/>
                <a:gd name="T73" fmla="*/ 1664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53"/>
            <p:cNvSpPr>
              <a:spLocks/>
            </p:cNvSpPr>
            <p:nvPr/>
          </p:nvSpPr>
          <p:spPr bwMode="auto">
            <a:xfrm rot="-1377625">
              <a:off x="4782" y="14430"/>
              <a:ext cx="2542" cy="1366"/>
            </a:xfrm>
            <a:custGeom>
              <a:avLst/>
              <a:gdLst>
                <a:gd name="T0" fmla="*/ 180 w 2371"/>
                <a:gd name="T1" fmla="*/ 1612 h 1018"/>
                <a:gd name="T2" fmla="*/ 523 w 2371"/>
                <a:gd name="T3" fmla="*/ 1253 h 1018"/>
                <a:gd name="T4" fmla="*/ 816 w 2371"/>
                <a:gd name="T5" fmla="*/ 1086 h 1018"/>
                <a:gd name="T6" fmla="*/ 1062 w 2371"/>
                <a:gd name="T7" fmla="*/ 1060 h 1018"/>
                <a:gd name="T8" fmla="*/ 1324 w 2371"/>
                <a:gd name="T9" fmla="*/ 1037 h 1018"/>
                <a:gd name="T10" fmla="*/ 1585 w 2371"/>
                <a:gd name="T11" fmla="*/ 1060 h 1018"/>
                <a:gd name="T12" fmla="*/ 1939 w 2371"/>
                <a:gd name="T13" fmla="*/ 1229 h 1018"/>
                <a:gd name="T14" fmla="*/ 2232 w 2371"/>
                <a:gd name="T15" fmla="*/ 1422 h 1018"/>
                <a:gd name="T16" fmla="*/ 2601 w 2371"/>
                <a:gd name="T17" fmla="*/ 1833 h 1018"/>
                <a:gd name="T18" fmla="*/ 2694 w 2371"/>
                <a:gd name="T19" fmla="*/ 1400 h 1018"/>
                <a:gd name="T20" fmla="*/ 2478 w 2371"/>
                <a:gd name="T21" fmla="*/ 1253 h 1018"/>
                <a:gd name="T22" fmla="*/ 2509 w 2371"/>
                <a:gd name="T23" fmla="*/ 1110 h 1018"/>
                <a:gd name="T24" fmla="*/ 2725 w 2371"/>
                <a:gd name="T25" fmla="*/ 1229 h 1018"/>
                <a:gd name="T26" fmla="*/ 2464 w 2371"/>
                <a:gd name="T27" fmla="*/ 554 h 1018"/>
                <a:gd name="T28" fmla="*/ 1987 w 2371"/>
                <a:gd name="T29" fmla="*/ 604 h 1018"/>
                <a:gd name="T30" fmla="*/ 2217 w 2371"/>
                <a:gd name="T31" fmla="*/ 770 h 1018"/>
                <a:gd name="T32" fmla="*/ 2170 w 2371"/>
                <a:gd name="T33" fmla="*/ 965 h 1018"/>
                <a:gd name="T34" fmla="*/ 2017 w 2371"/>
                <a:gd name="T35" fmla="*/ 868 h 1018"/>
                <a:gd name="T36" fmla="*/ 1832 w 2371"/>
                <a:gd name="T37" fmla="*/ 770 h 1018"/>
                <a:gd name="T38" fmla="*/ 1585 w 2371"/>
                <a:gd name="T39" fmla="*/ 699 h 1018"/>
                <a:gd name="T40" fmla="*/ 1571 w 2371"/>
                <a:gd name="T41" fmla="*/ 483 h 1018"/>
                <a:gd name="T42" fmla="*/ 1816 w 2371"/>
                <a:gd name="T43" fmla="*/ 506 h 1018"/>
                <a:gd name="T44" fmla="*/ 1354 w 2371"/>
                <a:gd name="T45" fmla="*/ 0 h 1018"/>
                <a:gd name="T46" fmla="*/ 985 w 2371"/>
                <a:gd name="T47" fmla="*/ 409 h 1018"/>
                <a:gd name="T48" fmla="*/ 1216 w 2371"/>
                <a:gd name="T49" fmla="*/ 433 h 1018"/>
                <a:gd name="T50" fmla="*/ 1216 w 2371"/>
                <a:gd name="T51" fmla="*/ 649 h 1018"/>
                <a:gd name="T52" fmla="*/ 862 w 2371"/>
                <a:gd name="T53" fmla="*/ 699 h 1018"/>
                <a:gd name="T54" fmla="*/ 646 w 2371"/>
                <a:gd name="T55" fmla="*/ 820 h 1018"/>
                <a:gd name="T56" fmla="*/ 569 w 2371"/>
                <a:gd name="T57" fmla="*/ 627 h 1018"/>
                <a:gd name="T58" fmla="*/ 862 w 2371"/>
                <a:gd name="T59" fmla="*/ 483 h 1018"/>
                <a:gd name="T60" fmla="*/ 323 w 2371"/>
                <a:gd name="T61" fmla="*/ 264 h 1018"/>
                <a:gd name="T62" fmla="*/ 0 w 2371"/>
                <a:gd name="T63" fmla="*/ 965 h 1018"/>
                <a:gd name="T64" fmla="*/ 292 w 2371"/>
                <a:gd name="T65" fmla="*/ 820 h 1018"/>
                <a:gd name="T66" fmla="*/ 338 w 2371"/>
                <a:gd name="T67" fmla="*/ 1012 h 1018"/>
                <a:gd name="T68" fmla="*/ 154 w 2371"/>
                <a:gd name="T69" fmla="*/ 1110 h 1018"/>
                <a:gd name="T70" fmla="*/ 0 w 2371"/>
                <a:gd name="T71" fmla="*/ 1253 h 1018"/>
                <a:gd name="T72" fmla="*/ 138 w 2371"/>
                <a:gd name="T73" fmla="*/ 1664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0" name="Group 54"/>
          <p:cNvGrpSpPr>
            <a:grpSpLocks/>
          </p:cNvGrpSpPr>
          <p:nvPr/>
        </p:nvGrpSpPr>
        <p:grpSpPr bwMode="auto">
          <a:xfrm>
            <a:off x="1730376" y="2643189"/>
            <a:ext cx="5827713" cy="1774825"/>
            <a:chOff x="-837" y="6829"/>
            <a:chExt cx="14256" cy="4338"/>
          </a:xfrm>
        </p:grpSpPr>
        <p:sp>
          <p:nvSpPr>
            <p:cNvPr id="11" name="Freeform 55"/>
            <p:cNvSpPr>
              <a:spLocks/>
            </p:cNvSpPr>
            <p:nvPr/>
          </p:nvSpPr>
          <p:spPr bwMode="auto">
            <a:xfrm rot="9358045">
              <a:off x="-837" y="10333"/>
              <a:ext cx="4802" cy="834"/>
            </a:xfrm>
            <a:custGeom>
              <a:avLst/>
              <a:gdLst>
                <a:gd name="T0" fmla="*/ 1245 w 2438"/>
                <a:gd name="T1" fmla="*/ 714 h 656"/>
                <a:gd name="T2" fmla="*/ 1456 w 2438"/>
                <a:gd name="T3" fmla="*/ 498 h 656"/>
                <a:gd name="T4" fmla="*/ 5040 w 2438"/>
                <a:gd name="T5" fmla="*/ 606 h 656"/>
                <a:gd name="T6" fmla="*/ 6338 w 2438"/>
                <a:gd name="T7" fmla="*/ 802 h 656"/>
                <a:gd name="T8" fmla="*/ 8109 w 2438"/>
                <a:gd name="T9" fmla="*/ 1060 h 656"/>
                <a:gd name="T10" fmla="*/ 9458 w 2438"/>
                <a:gd name="T11" fmla="*/ 261 h 656"/>
                <a:gd name="T12" fmla="*/ 6445 w 2438"/>
                <a:gd name="T13" fmla="*/ 108 h 656"/>
                <a:gd name="T14" fmla="*/ 5040 w 2438"/>
                <a:gd name="T15" fmla="*/ 88 h 656"/>
                <a:gd name="T16" fmla="*/ 1609 w 2438"/>
                <a:gd name="T17" fmla="*/ 261 h 656"/>
                <a:gd name="T18" fmla="*/ 1196 w 2438"/>
                <a:gd name="T19" fmla="*/ 0 h 656"/>
                <a:gd name="T20" fmla="*/ 0 w 2438"/>
                <a:gd name="T21" fmla="*/ 434 h 656"/>
                <a:gd name="T22" fmla="*/ 1196 w 2438"/>
                <a:gd name="T23" fmla="*/ 693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8" h="656">
                  <a:moveTo>
                    <a:pt x="321" y="442"/>
                  </a:moveTo>
                  <a:lnTo>
                    <a:pt x="375" y="308"/>
                  </a:lnTo>
                  <a:lnTo>
                    <a:pt x="1299" y="375"/>
                  </a:lnTo>
                  <a:lnTo>
                    <a:pt x="1634" y="496"/>
                  </a:lnTo>
                  <a:lnTo>
                    <a:pt x="2090" y="656"/>
                  </a:lnTo>
                  <a:lnTo>
                    <a:pt x="2438" y="161"/>
                  </a:lnTo>
                  <a:lnTo>
                    <a:pt x="1661" y="67"/>
                  </a:lnTo>
                  <a:lnTo>
                    <a:pt x="1299" y="54"/>
                  </a:lnTo>
                  <a:lnTo>
                    <a:pt x="415" y="161"/>
                  </a:lnTo>
                  <a:lnTo>
                    <a:pt x="308" y="0"/>
                  </a:lnTo>
                  <a:lnTo>
                    <a:pt x="0" y="268"/>
                  </a:lnTo>
                  <a:lnTo>
                    <a:pt x="308" y="429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56"/>
            <p:cNvSpPr>
              <a:spLocks/>
            </p:cNvSpPr>
            <p:nvPr/>
          </p:nvSpPr>
          <p:spPr bwMode="auto">
            <a:xfrm rot="9358045">
              <a:off x="3773" y="8750"/>
              <a:ext cx="4802" cy="830"/>
            </a:xfrm>
            <a:custGeom>
              <a:avLst/>
              <a:gdLst>
                <a:gd name="T0" fmla="*/ 1245 w 2438"/>
                <a:gd name="T1" fmla="*/ 707 h 656"/>
                <a:gd name="T2" fmla="*/ 1456 w 2438"/>
                <a:gd name="T3" fmla="*/ 493 h 656"/>
                <a:gd name="T4" fmla="*/ 5040 w 2438"/>
                <a:gd name="T5" fmla="*/ 600 h 656"/>
                <a:gd name="T6" fmla="*/ 6338 w 2438"/>
                <a:gd name="T7" fmla="*/ 795 h 656"/>
                <a:gd name="T8" fmla="*/ 8109 w 2438"/>
                <a:gd name="T9" fmla="*/ 1050 h 656"/>
                <a:gd name="T10" fmla="*/ 9458 w 2438"/>
                <a:gd name="T11" fmla="*/ 258 h 656"/>
                <a:gd name="T12" fmla="*/ 6445 w 2438"/>
                <a:gd name="T13" fmla="*/ 108 h 656"/>
                <a:gd name="T14" fmla="*/ 5040 w 2438"/>
                <a:gd name="T15" fmla="*/ 86 h 656"/>
                <a:gd name="T16" fmla="*/ 1609 w 2438"/>
                <a:gd name="T17" fmla="*/ 258 h 656"/>
                <a:gd name="T18" fmla="*/ 1196 w 2438"/>
                <a:gd name="T19" fmla="*/ 0 h 656"/>
                <a:gd name="T20" fmla="*/ 0 w 2438"/>
                <a:gd name="T21" fmla="*/ 429 h 656"/>
                <a:gd name="T22" fmla="*/ 1196 w 2438"/>
                <a:gd name="T23" fmla="*/ 687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8" h="656">
                  <a:moveTo>
                    <a:pt x="321" y="442"/>
                  </a:moveTo>
                  <a:lnTo>
                    <a:pt x="375" y="308"/>
                  </a:lnTo>
                  <a:lnTo>
                    <a:pt x="1299" y="375"/>
                  </a:lnTo>
                  <a:lnTo>
                    <a:pt x="1634" y="496"/>
                  </a:lnTo>
                  <a:lnTo>
                    <a:pt x="2090" y="656"/>
                  </a:lnTo>
                  <a:lnTo>
                    <a:pt x="2438" y="161"/>
                  </a:lnTo>
                  <a:lnTo>
                    <a:pt x="1661" y="67"/>
                  </a:lnTo>
                  <a:lnTo>
                    <a:pt x="1299" y="54"/>
                  </a:lnTo>
                  <a:lnTo>
                    <a:pt x="415" y="161"/>
                  </a:lnTo>
                  <a:lnTo>
                    <a:pt x="308" y="0"/>
                  </a:lnTo>
                  <a:lnTo>
                    <a:pt x="0" y="268"/>
                  </a:lnTo>
                  <a:lnTo>
                    <a:pt x="308" y="429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57"/>
            <p:cNvSpPr>
              <a:spLocks/>
            </p:cNvSpPr>
            <p:nvPr/>
          </p:nvSpPr>
          <p:spPr bwMode="auto">
            <a:xfrm rot="9358045">
              <a:off x="8622" y="6829"/>
              <a:ext cx="4797" cy="830"/>
            </a:xfrm>
            <a:custGeom>
              <a:avLst/>
              <a:gdLst>
                <a:gd name="T0" fmla="*/ 1244 w 2438"/>
                <a:gd name="T1" fmla="*/ 707 h 656"/>
                <a:gd name="T2" fmla="*/ 1452 w 2438"/>
                <a:gd name="T3" fmla="*/ 493 h 656"/>
                <a:gd name="T4" fmla="*/ 5029 w 2438"/>
                <a:gd name="T5" fmla="*/ 600 h 656"/>
                <a:gd name="T6" fmla="*/ 6326 w 2438"/>
                <a:gd name="T7" fmla="*/ 795 h 656"/>
                <a:gd name="T8" fmla="*/ 8091 w 2438"/>
                <a:gd name="T9" fmla="*/ 1050 h 656"/>
                <a:gd name="T10" fmla="*/ 9439 w 2438"/>
                <a:gd name="T11" fmla="*/ 258 h 656"/>
                <a:gd name="T12" fmla="*/ 6430 w 2438"/>
                <a:gd name="T13" fmla="*/ 108 h 656"/>
                <a:gd name="T14" fmla="*/ 5029 w 2438"/>
                <a:gd name="T15" fmla="*/ 86 h 656"/>
                <a:gd name="T16" fmla="*/ 1608 w 2438"/>
                <a:gd name="T17" fmla="*/ 258 h 656"/>
                <a:gd name="T18" fmla="*/ 1192 w 2438"/>
                <a:gd name="T19" fmla="*/ 0 h 656"/>
                <a:gd name="T20" fmla="*/ 0 w 2438"/>
                <a:gd name="T21" fmla="*/ 429 h 656"/>
                <a:gd name="T22" fmla="*/ 1192 w 2438"/>
                <a:gd name="T23" fmla="*/ 687 h 6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38" h="656">
                  <a:moveTo>
                    <a:pt x="321" y="442"/>
                  </a:moveTo>
                  <a:lnTo>
                    <a:pt x="375" y="308"/>
                  </a:lnTo>
                  <a:lnTo>
                    <a:pt x="1299" y="375"/>
                  </a:lnTo>
                  <a:lnTo>
                    <a:pt x="1634" y="496"/>
                  </a:lnTo>
                  <a:lnTo>
                    <a:pt x="2090" y="656"/>
                  </a:lnTo>
                  <a:lnTo>
                    <a:pt x="2438" y="161"/>
                  </a:lnTo>
                  <a:lnTo>
                    <a:pt x="1661" y="67"/>
                  </a:lnTo>
                  <a:lnTo>
                    <a:pt x="1299" y="54"/>
                  </a:lnTo>
                  <a:lnTo>
                    <a:pt x="415" y="161"/>
                  </a:lnTo>
                  <a:lnTo>
                    <a:pt x="308" y="0"/>
                  </a:lnTo>
                  <a:lnTo>
                    <a:pt x="0" y="268"/>
                  </a:lnTo>
                  <a:lnTo>
                    <a:pt x="308" y="429"/>
                  </a:lnTo>
                </a:path>
              </a:pathLst>
            </a:custGeom>
            <a:solidFill>
              <a:srgbClr val="0000FF"/>
            </a:solidFill>
            <a:ln w="9525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34" name="Freeform 58"/>
          <p:cNvSpPr>
            <a:spLocks/>
          </p:cNvSpPr>
          <p:nvPr/>
        </p:nvSpPr>
        <p:spPr bwMode="auto">
          <a:xfrm rot="-1481893">
            <a:off x="7908925" y="1603375"/>
            <a:ext cx="2217738" cy="431800"/>
          </a:xfrm>
          <a:custGeom>
            <a:avLst/>
            <a:gdLst>
              <a:gd name="T0" fmla="*/ 128148996 w 5052"/>
              <a:gd name="T1" fmla="*/ 117360902 h 1071"/>
              <a:gd name="T2" fmla="*/ 149731995 w 5052"/>
              <a:gd name="T3" fmla="*/ 81762600 h 1071"/>
              <a:gd name="T4" fmla="*/ 518762808 w 5052"/>
              <a:gd name="T5" fmla="*/ 99480511 h 1071"/>
              <a:gd name="T6" fmla="*/ 652500486 w 5052"/>
              <a:gd name="T7" fmla="*/ 131665133 h 1071"/>
              <a:gd name="T8" fmla="*/ 834606978 w 5052"/>
              <a:gd name="T9" fmla="*/ 174090794 h 1071"/>
              <a:gd name="T10" fmla="*/ 745962427 w 5052"/>
              <a:gd name="T11" fmla="*/ 82737879 h 1071"/>
              <a:gd name="T12" fmla="*/ 973547474 w 5052"/>
              <a:gd name="T13" fmla="*/ 42750619 h 1071"/>
              <a:gd name="T14" fmla="*/ 663291985 w 5052"/>
              <a:gd name="T15" fmla="*/ 17717911 h 1071"/>
              <a:gd name="T16" fmla="*/ 518762808 w 5052"/>
              <a:gd name="T17" fmla="*/ 14304232 h 1071"/>
              <a:gd name="T18" fmla="*/ 165726749 w 5052"/>
              <a:gd name="T19" fmla="*/ 42750619 h 1071"/>
              <a:gd name="T20" fmla="*/ 122946180 w 5052"/>
              <a:gd name="T21" fmla="*/ 0 h 1071"/>
              <a:gd name="T22" fmla="*/ 0 w 5052"/>
              <a:gd name="T23" fmla="*/ 71196603 h 1071"/>
              <a:gd name="T24" fmla="*/ 122946180 w 5052"/>
              <a:gd name="T25" fmla="*/ 113784743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35" name="Group 59"/>
          <p:cNvGrpSpPr>
            <a:grpSpLocks/>
          </p:cNvGrpSpPr>
          <p:nvPr/>
        </p:nvGrpSpPr>
        <p:grpSpPr bwMode="auto">
          <a:xfrm>
            <a:off x="4348164" y="3105150"/>
            <a:ext cx="3348037" cy="2457450"/>
            <a:chOff x="6761" y="7229"/>
            <a:chExt cx="8246" cy="6006"/>
          </a:xfrm>
        </p:grpSpPr>
        <p:sp>
          <p:nvSpPr>
            <p:cNvPr id="24616" name="Freeform 60"/>
            <p:cNvSpPr>
              <a:spLocks/>
            </p:cNvSpPr>
            <p:nvPr/>
          </p:nvSpPr>
          <p:spPr bwMode="auto">
            <a:xfrm rot="-1775808">
              <a:off x="12078" y="7229"/>
              <a:ext cx="2929" cy="1365"/>
            </a:xfrm>
            <a:custGeom>
              <a:avLst/>
              <a:gdLst>
                <a:gd name="T0" fmla="*/ 240 w 2371"/>
                <a:gd name="T1" fmla="*/ 1609 h 1018"/>
                <a:gd name="T2" fmla="*/ 694 w 2371"/>
                <a:gd name="T3" fmla="*/ 1251 h 1018"/>
                <a:gd name="T4" fmla="*/ 1083 w 2371"/>
                <a:gd name="T5" fmla="*/ 1085 h 1018"/>
                <a:gd name="T6" fmla="*/ 1410 w 2371"/>
                <a:gd name="T7" fmla="*/ 1059 h 1018"/>
                <a:gd name="T8" fmla="*/ 1758 w 2371"/>
                <a:gd name="T9" fmla="*/ 1035 h 1018"/>
                <a:gd name="T10" fmla="*/ 2105 w 2371"/>
                <a:gd name="T11" fmla="*/ 1059 h 1018"/>
                <a:gd name="T12" fmla="*/ 2574 w 2371"/>
                <a:gd name="T13" fmla="*/ 1228 h 1018"/>
                <a:gd name="T14" fmla="*/ 2964 w 2371"/>
                <a:gd name="T15" fmla="*/ 1420 h 1018"/>
                <a:gd name="T16" fmla="*/ 3454 w 2371"/>
                <a:gd name="T17" fmla="*/ 1830 h 1018"/>
                <a:gd name="T18" fmla="*/ 3578 w 2371"/>
                <a:gd name="T19" fmla="*/ 1397 h 1018"/>
                <a:gd name="T20" fmla="*/ 3290 w 2371"/>
                <a:gd name="T21" fmla="*/ 1251 h 1018"/>
                <a:gd name="T22" fmla="*/ 3332 w 2371"/>
                <a:gd name="T23" fmla="*/ 1108 h 1018"/>
                <a:gd name="T24" fmla="*/ 3618 w 2371"/>
                <a:gd name="T25" fmla="*/ 1228 h 1018"/>
                <a:gd name="T26" fmla="*/ 3270 w 2371"/>
                <a:gd name="T27" fmla="*/ 554 h 1018"/>
                <a:gd name="T28" fmla="*/ 2637 w 2371"/>
                <a:gd name="T29" fmla="*/ 602 h 1018"/>
                <a:gd name="T30" fmla="*/ 2944 w 2371"/>
                <a:gd name="T31" fmla="*/ 770 h 1018"/>
                <a:gd name="T32" fmla="*/ 2881 w 2371"/>
                <a:gd name="T33" fmla="*/ 964 h 1018"/>
                <a:gd name="T34" fmla="*/ 2677 w 2371"/>
                <a:gd name="T35" fmla="*/ 866 h 1018"/>
                <a:gd name="T36" fmla="*/ 2432 w 2371"/>
                <a:gd name="T37" fmla="*/ 770 h 1018"/>
                <a:gd name="T38" fmla="*/ 2105 w 2371"/>
                <a:gd name="T39" fmla="*/ 697 h 1018"/>
                <a:gd name="T40" fmla="*/ 2084 w 2371"/>
                <a:gd name="T41" fmla="*/ 481 h 1018"/>
                <a:gd name="T42" fmla="*/ 2411 w 2371"/>
                <a:gd name="T43" fmla="*/ 506 h 1018"/>
                <a:gd name="T44" fmla="*/ 1797 w 2371"/>
                <a:gd name="T45" fmla="*/ 0 h 1018"/>
                <a:gd name="T46" fmla="*/ 1308 w 2371"/>
                <a:gd name="T47" fmla="*/ 408 h 1018"/>
                <a:gd name="T48" fmla="*/ 1615 w 2371"/>
                <a:gd name="T49" fmla="*/ 433 h 1018"/>
                <a:gd name="T50" fmla="*/ 1615 w 2371"/>
                <a:gd name="T51" fmla="*/ 649 h 1018"/>
                <a:gd name="T52" fmla="*/ 1145 w 2371"/>
                <a:gd name="T53" fmla="*/ 697 h 1018"/>
                <a:gd name="T54" fmla="*/ 857 w 2371"/>
                <a:gd name="T55" fmla="*/ 818 h 1018"/>
                <a:gd name="T56" fmla="*/ 755 w 2371"/>
                <a:gd name="T57" fmla="*/ 626 h 1018"/>
                <a:gd name="T58" fmla="*/ 1145 w 2371"/>
                <a:gd name="T59" fmla="*/ 481 h 1018"/>
                <a:gd name="T60" fmla="*/ 429 w 2371"/>
                <a:gd name="T61" fmla="*/ 264 h 1018"/>
                <a:gd name="T62" fmla="*/ 0 w 2371"/>
                <a:gd name="T63" fmla="*/ 964 h 1018"/>
                <a:gd name="T64" fmla="*/ 388 w 2371"/>
                <a:gd name="T65" fmla="*/ 818 h 1018"/>
                <a:gd name="T66" fmla="*/ 448 w 2371"/>
                <a:gd name="T67" fmla="*/ 1011 h 1018"/>
                <a:gd name="T68" fmla="*/ 205 w 2371"/>
                <a:gd name="T69" fmla="*/ 1108 h 1018"/>
                <a:gd name="T70" fmla="*/ 0 w 2371"/>
                <a:gd name="T71" fmla="*/ 1251 h 1018"/>
                <a:gd name="T72" fmla="*/ 183 w 2371"/>
                <a:gd name="T73" fmla="*/ 1661 h 10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371" h="1018">
                  <a:moveTo>
                    <a:pt x="157" y="895"/>
                  </a:moveTo>
                  <a:lnTo>
                    <a:pt x="455" y="696"/>
                  </a:lnTo>
                  <a:lnTo>
                    <a:pt x="710" y="603"/>
                  </a:lnTo>
                  <a:lnTo>
                    <a:pt x="924" y="589"/>
                  </a:lnTo>
                  <a:lnTo>
                    <a:pt x="1152" y="576"/>
                  </a:lnTo>
                  <a:lnTo>
                    <a:pt x="1379" y="589"/>
                  </a:lnTo>
                  <a:lnTo>
                    <a:pt x="1687" y="683"/>
                  </a:lnTo>
                  <a:lnTo>
                    <a:pt x="1942" y="790"/>
                  </a:lnTo>
                  <a:lnTo>
                    <a:pt x="2263" y="1018"/>
                  </a:lnTo>
                  <a:lnTo>
                    <a:pt x="2344" y="777"/>
                  </a:lnTo>
                  <a:lnTo>
                    <a:pt x="2156" y="696"/>
                  </a:lnTo>
                  <a:lnTo>
                    <a:pt x="2183" y="616"/>
                  </a:lnTo>
                  <a:lnTo>
                    <a:pt x="2371" y="683"/>
                  </a:lnTo>
                  <a:lnTo>
                    <a:pt x="2143" y="308"/>
                  </a:lnTo>
                  <a:lnTo>
                    <a:pt x="1728" y="335"/>
                  </a:lnTo>
                  <a:lnTo>
                    <a:pt x="1929" y="428"/>
                  </a:lnTo>
                  <a:lnTo>
                    <a:pt x="1888" y="536"/>
                  </a:lnTo>
                  <a:lnTo>
                    <a:pt x="1754" y="482"/>
                  </a:lnTo>
                  <a:lnTo>
                    <a:pt x="1594" y="428"/>
                  </a:lnTo>
                  <a:lnTo>
                    <a:pt x="1379" y="388"/>
                  </a:lnTo>
                  <a:lnTo>
                    <a:pt x="1366" y="268"/>
                  </a:lnTo>
                  <a:lnTo>
                    <a:pt x="1580" y="281"/>
                  </a:lnTo>
                  <a:lnTo>
                    <a:pt x="1178" y="0"/>
                  </a:lnTo>
                  <a:lnTo>
                    <a:pt x="857" y="227"/>
                  </a:lnTo>
                  <a:lnTo>
                    <a:pt x="1058" y="241"/>
                  </a:lnTo>
                  <a:lnTo>
                    <a:pt x="1058" y="361"/>
                  </a:lnTo>
                  <a:lnTo>
                    <a:pt x="750" y="388"/>
                  </a:lnTo>
                  <a:lnTo>
                    <a:pt x="562" y="455"/>
                  </a:lnTo>
                  <a:lnTo>
                    <a:pt x="495" y="348"/>
                  </a:lnTo>
                  <a:lnTo>
                    <a:pt x="750" y="268"/>
                  </a:lnTo>
                  <a:lnTo>
                    <a:pt x="281" y="147"/>
                  </a:lnTo>
                  <a:lnTo>
                    <a:pt x="0" y="536"/>
                  </a:lnTo>
                  <a:lnTo>
                    <a:pt x="254" y="455"/>
                  </a:lnTo>
                  <a:lnTo>
                    <a:pt x="294" y="562"/>
                  </a:lnTo>
                  <a:lnTo>
                    <a:pt x="134" y="616"/>
                  </a:lnTo>
                  <a:lnTo>
                    <a:pt x="0" y="696"/>
                  </a:lnTo>
                  <a:lnTo>
                    <a:pt x="120" y="924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61"/>
            <p:cNvSpPr>
              <a:spLocks/>
            </p:cNvSpPr>
            <p:nvPr/>
          </p:nvSpPr>
          <p:spPr bwMode="auto">
            <a:xfrm rot="1090169">
              <a:off x="6886" y="11908"/>
              <a:ext cx="1701" cy="1327"/>
            </a:xfrm>
            <a:custGeom>
              <a:avLst/>
              <a:gdLst>
                <a:gd name="T0" fmla="*/ 137 w 1851"/>
                <a:gd name="T1" fmla="*/ 1090 h 1616"/>
                <a:gd name="T2" fmla="*/ 403 w 1851"/>
                <a:gd name="T3" fmla="*/ 912 h 1616"/>
                <a:gd name="T4" fmla="*/ 608 w 1851"/>
                <a:gd name="T5" fmla="*/ 761 h 1616"/>
                <a:gd name="T6" fmla="*/ 794 w 1851"/>
                <a:gd name="T7" fmla="*/ 706 h 1616"/>
                <a:gd name="T8" fmla="*/ 994 w 1851"/>
                <a:gd name="T9" fmla="*/ 648 h 1616"/>
                <a:gd name="T10" fmla="*/ 1198 w 1851"/>
                <a:gd name="T11" fmla="*/ 620 h 1616"/>
                <a:gd name="T12" fmla="*/ 1531 w 1851"/>
                <a:gd name="T13" fmla="*/ 567 h 1616"/>
                <a:gd name="T14" fmla="*/ 1531 w 1851"/>
                <a:gd name="T15" fmla="*/ 599 h 1616"/>
                <a:gd name="T16" fmla="*/ 1563 w 1851"/>
                <a:gd name="T17" fmla="*/ 435 h 1616"/>
                <a:gd name="T18" fmla="*/ 1434 w 1851"/>
                <a:gd name="T19" fmla="*/ 240 h 1616"/>
                <a:gd name="T20" fmla="*/ 1434 w 1851"/>
                <a:gd name="T21" fmla="*/ 337 h 1616"/>
                <a:gd name="T22" fmla="*/ 1337 w 1851"/>
                <a:gd name="T23" fmla="*/ 305 h 1616"/>
                <a:gd name="T24" fmla="*/ 1434 w 1851"/>
                <a:gd name="T25" fmla="*/ 370 h 1616"/>
                <a:gd name="T26" fmla="*/ 1434 w 1851"/>
                <a:gd name="T27" fmla="*/ 370 h 1616"/>
                <a:gd name="T28" fmla="*/ 1434 w 1851"/>
                <a:gd name="T29" fmla="*/ 337 h 1616"/>
                <a:gd name="T30" fmla="*/ 1369 w 1851"/>
                <a:gd name="T31" fmla="*/ 435 h 1616"/>
                <a:gd name="T32" fmla="*/ 1272 w 1851"/>
                <a:gd name="T33" fmla="*/ 435 h 1616"/>
                <a:gd name="T34" fmla="*/ 1434 w 1851"/>
                <a:gd name="T35" fmla="*/ 468 h 1616"/>
                <a:gd name="T36" fmla="*/ 1351 w 1851"/>
                <a:gd name="T37" fmla="*/ 400 h 1616"/>
                <a:gd name="T38" fmla="*/ 1151 w 1851"/>
                <a:gd name="T39" fmla="*/ 395 h 1616"/>
                <a:gd name="T40" fmla="*/ 1112 w 1851"/>
                <a:gd name="T41" fmla="*/ 264 h 1616"/>
                <a:gd name="T42" fmla="*/ 1305 w 1851"/>
                <a:gd name="T43" fmla="*/ 239 h 1616"/>
                <a:gd name="T44" fmla="*/ 883 w 1851"/>
                <a:gd name="T45" fmla="*/ 0 h 1616"/>
                <a:gd name="T46" fmla="*/ 652 w 1851"/>
                <a:gd name="T47" fmla="*/ 314 h 1616"/>
                <a:gd name="T48" fmla="*/ 833 w 1851"/>
                <a:gd name="T49" fmla="*/ 292 h 1616"/>
                <a:gd name="T50" fmla="*/ 860 w 1851"/>
                <a:gd name="T51" fmla="*/ 425 h 1616"/>
                <a:gd name="T52" fmla="*/ 594 w 1851"/>
                <a:gd name="T53" fmla="*/ 513 h 1616"/>
                <a:gd name="T54" fmla="*/ 443 w 1851"/>
                <a:gd name="T55" fmla="*/ 623 h 1616"/>
                <a:gd name="T56" fmla="*/ 358 w 1851"/>
                <a:gd name="T57" fmla="*/ 517 h 1616"/>
                <a:gd name="T58" fmla="*/ 566 w 1851"/>
                <a:gd name="T59" fmla="*/ 379 h 1616"/>
                <a:gd name="T60" fmla="*/ 121 w 1851"/>
                <a:gd name="T61" fmla="*/ 332 h 1616"/>
                <a:gd name="T62" fmla="*/ 72 w 1851"/>
                <a:gd name="T63" fmla="*/ 786 h 1616"/>
                <a:gd name="T64" fmla="*/ 170 w 1851"/>
                <a:gd name="T65" fmla="*/ 681 h 1616"/>
                <a:gd name="T66" fmla="*/ 229 w 1851"/>
                <a:gd name="T67" fmla="*/ 794 h 1616"/>
                <a:gd name="T68" fmla="*/ 100 w 1851"/>
                <a:gd name="T69" fmla="*/ 884 h 1616"/>
                <a:gd name="T70" fmla="*/ 0 w 1851"/>
                <a:gd name="T71" fmla="*/ 998 h 1616"/>
                <a:gd name="T72" fmla="*/ 137 w 1851"/>
                <a:gd name="T73" fmla="*/ 1057 h 16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51" h="1616">
                  <a:moveTo>
                    <a:pt x="162" y="1616"/>
                  </a:moveTo>
                  <a:lnTo>
                    <a:pt x="477" y="1353"/>
                  </a:lnTo>
                  <a:lnTo>
                    <a:pt x="720" y="1129"/>
                  </a:lnTo>
                  <a:lnTo>
                    <a:pt x="940" y="1047"/>
                  </a:lnTo>
                  <a:lnTo>
                    <a:pt x="1177" y="961"/>
                  </a:lnTo>
                  <a:lnTo>
                    <a:pt x="1419" y="920"/>
                  </a:lnTo>
                  <a:lnTo>
                    <a:pt x="1813" y="840"/>
                  </a:lnTo>
                  <a:lnTo>
                    <a:pt x="1813" y="889"/>
                  </a:lnTo>
                  <a:lnTo>
                    <a:pt x="1851" y="646"/>
                  </a:lnTo>
                  <a:lnTo>
                    <a:pt x="1698" y="355"/>
                  </a:lnTo>
                  <a:lnTo>
                    <a:pt x="1698" y="501"/>
                  </a:lnTo>
                  <a:lnTo>
                    <a:pt x="1583" y="452"/>
                  </a:lnTo>
                  <a:lnTo>
                    <a:pt x="1698" y="549"/>
                  </a:lnTo>
                  <a:lnTo>
                    <a:pt x="1698" y="501"/>
                  </a:lnTo>
                  <a:lnTo>
                    <a:pt x="1621" y="646"/>
                  </a:lnTo>
                  <a:lnTo>
                    <a:pt x="1506" y="646"/>
                  </a:lnTo>
                  <a:lnTo>
                    <a:pt x="1698" y="694"/>
                  </a:lnTo>
                  <a:lnTo>
                    <a:pt x="1600" y="593"/>
                  </a:lnTo>
                  <a:lnTo>
                    <a:pt x="1364" y="586"/>
                  </a:lnTo>
                  <a:lnTo>
                    <a:pt x="1317" y="391"/>
                  </a:lnTo>
                  <a:lnTo>
                    <a:pt x="1545" y="354"/>
                  </a:lnTo>
                  <a:lnTo>
                    <a:pt x="1046" y="0"/>
                  </a:lnTo>
                  <a:lnTo>
                    <a:pt x="771" y="465"/>
                  </a:lnTo>
                  <a:lnTo>
                    <a:pt x="986" y="432"/>
                  </a:lnTo>
                  <a:lnTo>
                    <a:pt x="1019" y="631"/>
                  </a:lnTo>
                  <a:lnTo>
                    <a:pt x="703" y="761"/>
                  </a:lnTo>
                  <a:lnTo>
                    <a:pt x="524" y="924"/>
                  </a:lnTo>
                  <a:lnTo>
                    <a:pt x="424" y="766"/>
                  </a:lnTo>
                  <a:lnTo>
                    <a:pt x="670" y="562"/>
                  </a:lnTo>
                  <a:lnTo>
                    <a:pt x="144" y="492"/>
                  </a:lnTo>
                  <a:lnTo>
                    <a:pt x="85" y="1165"/>
                  </a:lnTo>
                  <a:lnTo>
                    <a:pt x="201" y="1010"/>
                  </a:lnTo>
                  <a:lnTo>
                    <a:pt x="271" y="1177"/>
                  </a:lnTo>
                  <a:lnTo>
                    <a:pt x="119" y="1310"/>
                  </a:lnTo>
                  <a:lnTo>
                    <a:pt x="0" y="1480"/>
                  </a:lnTo>
                  <a:lnTo>
                    <a:pt x="162" y="1567"/>
                  </a:lnTo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62"/>
            <p:cNvSpPr>
              <a:spLocks/>
            </p:cNvSpPr>
            <p:nvPr/>
          </p:nvSpPr>
          <p:spPr bwMode="auto">
            <a:xfrm rot="1578505" flipV="1">
              <a:off x="9677" y="10399"/>
              <a:ext cx="4356" cy="1086"/>
            </a:xfrm>
            <a:custGeom>
              <a:avLst/>
              <a:gdLst>
                <a:gd name="T0" fmla="*/ 494 w 5052"/>
                <a:gd name="T1" fmla="*/ 742 h 1071"/>
                <a:gd name="T2" fmla="*/ 578 w 5052"/>
                <a:gd name="T3" fmla="*/ 517 h 1071"/>
                <a:gd name="T4" fmla="*/ 2001 w 5052"/>
                <a:gd name="T5" fmla="*/ 630 h 1071"/>
                <a:gd name="T6" fmla="*/ 2518 w 5052"/>
                <a:gd name="T7" fmla="*/ 832 h 1071"/>
                <a:gd name="T8" fmla="*/ 3220 w 5052"/>
                <a:gd name="T9" fmla="*/ 1101 h 1071"/>
                <a:gd name="T10" fmla="*/ 2878 w 5052"/>
                <a:gd name="T11" fmla="*/ 523 h 1071"/>
                <a:gd name="T12" fmla="*/ 3756 w 5052"/>
                <a:gd name="T13" fmla="*/ 271 h 1071"/>
                <a:gd name="T14" fmla="*/ 2559 w 5052"/>
                <a:gd name="T15" fmla="*/ 113 h 1071"/>
                <a:gd name="T16" fmla="*/ 2001 w 5052"/>
                <a:gd name="T17" fmla="*/ 90 h 1071"/>
                <a:gd name="T18" fmla="*/ 640 w 5052"/>
                <a:gd name="T19" fmla="*/ 271 h 1071"/>
                <a:gd name="T20" fmla="*/ 474 w 5052"/>
                <a:gd name="T21" fmla="*/ 0 h 1071"/>
                <a:gd name="T22" fmla="*/ 0 w 5052"/>
                <a:gd name="T23" fmla="*/ 450 h 1071"/>
                <a:gd name="T24" fmla="*/ 474 w 5052"/>
                <a:gd name="T25" fmla="*/ 72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63"/>
            <p:cNvSpPr>
              <a:spLocks/>
            </p:cNvSpPr>
            <p:nvPr/>
          </p:nvSpPr>
          <p:spPr bwMode="auto">
            <a:xfrm rot="2093756" flipV="1">
              <a:off x="6761" y="10965"/>
              <a:ext cx="4187" cy="768"/>
            </a:xfrm>
            <a:custGeom>
              <a:avLst/>
              <a:gdLst>
                <a:gd name="T0" fmla="*/ 457 w 5052"/>
                <a:gd name="T1" fmla="*/ 371 h 1071"/>
                <a:gd name="T2" fmla="*/ 534 w 5052"/>
                <a:gd name="T3" fmla="*/ 259 h 1071"/>
                <a:gd name="T4" fmla="*/ 1849 w 5052"/>
                <a:gd name="T5" fmla="*/ 315 h 1071"/>
                <a:gd name="T6" fmla="*/ 2326 w 5052"/>
                <a:gd name="T7" fmla="*/ 417 h 1071"/>
                <a:gd name="T8" fmla="*/ 2974 w 5052"/>
                <a:gd name="T9" fmla="*/ 551 h 1071"/>
                <a:gd name="T10" fmla="*/ 2659 w 5052"/>
                <a:gd name="T11" fmla="*/ 262 h 1071"/>
                <a:gd name="T12" fmla="*/ 3470 w 5052"/>
                <a:gd name="T13" fmla="*/ 136 h 1071"/>
                <a:gd name="T14" fmla="*/ 2365 w 5052"/>
                <a:gd name="T15" fmla="*/ 56 h 1071"/>
                <a:gd name="T16" fmla="*/ 1849 w 5052"/>
                <a:gd name="T17" fmla="*/ 45 h 1071"/>
                <a:gd name="T18" fmla="*/ 591 w 5052"/>
                <a:gd name="T19" fmla="*/ 136 h 1071"/>
                <a:gd name="T20" fmla="*/ 438 w 5052"/>
                <a:gd name="T21" fmla="*/ 0 h 1071"/>
                <a:gd name="T22" fmla="*/ 0 w 5052"/>
                <a:gd name="T23" fmla="*/ 225 h 1071"/>
                <a:gd name="T24" fmla="*/ 438 w 5052"/>
                <a:gd name="T25" fmla="*/ 36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0" name="Group 64"/>
          <p:cNvGrpSpPr>
            <a:grpSpLocks/>
          </p:cNvGrpSpPr>
          <p:nvPr/>
        </p:nvGrpSpPr>
        <p:grpSpPr bwMode="auto">
          <a:xfrm>
            <a:off x="6151564" y="0"/>
            <a:ext cx="1620837" cy="2273300"/>
            <a:chOff x="10686" y="-307"/>
            <a:chExt cx="3992" cy="5557"/>
          </a:xfrm>
        </p:grpSpPr>
        <p:sp>
          <p:nvSpPr>
            <p:cNvPr id="24612" name="Freeform 65"/>
            <p:cNvSpPr>
              <a:spLocks/>
            </p:cNvSpPr>
            <p:nvPr/>
          </p:nvSpPr>
          <p:spPr bwMode="auto">
            <a:xfrm rot="4574457" flipH="1" flipV="1">
              <a:off x="10364" y="1915"/>
              <a:ext cx="1695" cy="676"/>
            </a:xfrm>
            <a:custGeom>
              <a:avLst/>
              <a:gdLst>
                <a:gd name="T0" fmla="*/ 75 w 5052"/>
                <a:gd name="T1" fmla="*/ 288 h 1071"/>
                <a:gd name="T2" fmla="*/ 88 w 5052"/>
                <a:gd name="T3" fmla="*/ 200 h 1071"/>
                <a:gd name="T4" fmla="*/ 303 w 5052"/>
                <a:gd name="T5" fmla="*/ 244 h 1071"/>
                <a:gd name="T6" fmla="*/ 381 w 5052"/>
                <a:gd name="T7" fmla="*/ 323 h 1071"/>
                <a:gd name="T8" fmla="*/ 487 w 5052"/>
                <a:gd name="T9" fmla="*/ 427 h 1071"/>
                <a:gd name="T10" fmla="*/ 436 w 5052"/>
                <a:gd name="T11" fmla="*/ 203 h 1071"/>
                <a:gd name="T12" fmla="*/ 569 w 5052"/>
                <a:gd name="T13" fmla="*/ 105 h 1071"/>
                <a:gd name="T14" fmla="*/ 388 w 5052"/>
                <a:gd name="T15" fmla="*/ 44 h 1071"/>
                <a:gd name="T16" fmla="*/ 303 w 5052"/>
                <a:gd name="T17" fmla="*/ 35 h 1071"/>
                <a:gd name="T18" fmla="*/ 97 w 5052"/>
                <a:gd name="T19" fmla="*/ 105 h 1071"/>
                <a:gd name="T20" fmla="*/ 72 w 5052"/>
                <a:gd name="T21" fmla="*/ 0 h 1071"/>
                <a:gd name="T22" fmla="*/ 0 w 5052"/>
                <a:gd name="T23" fmla="*/ 174 h 1071"/>
                <a:gd name="T24" fmla="*/ 72 w 5052"/>
                <a:gd name="T25" fmla="*/ 279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66"/>
            <p:cNvSpPr>
              <a:spLocks/>
            </p:cNvSpPr>
            <p:nvPr/>
          </p:nvSpPr>
          <p:spPr bwMode="auto">
            <a:xfrm rot="4574457" flipH="1" flipV="1">
              <a:off x="10177" y="202"/>
              <a:ext cx="1696" cy="677"/>
            </a:xfrm>
            <a:custGeom>
              <a:avLst/>
              <a:gdLst>
                <a:gd name="T0" fmla="*/ 75 w 5052"/>
                <a:gd name="T1" fmla="*/ 288 h 1071"/>
                <a:gd name="T2" fmla="*/ 88 w 5052"/>
                <a:gd name="T3" fmla="*/ 201 h 1071"/>
                <a:gd name="T4" fmla="*/ 303 w 5052"/>
                <a:gd name="T5" fmla="*/ 245 h 1071"/>
                <a:gd name="T6" fmla="*/ 382 w 5052"/>
                <a:gd name="T7" fmla="*/ 324 h 1071"/>
                <a:gd name="T8" fmla="*/ 488 w 5052"/>
                <a:gd name="T9" fmla="*/ 428 h 1071"/>
                <a:gd name="T10" fmla="*/ 436 w 5052"/>
                <a:gd name="T11" fmla="*/ 204 h 1071"/>
                <a:gd name="T12" fmla="*/ 569 w 5052"/>
                <a:gd name="T13" fmla="*/ 105 h 1071"/>
                <a:gd name="T14" fmla="*/ 388 w 5052"/>
                <a:gd name="T15" fmla="*/ 44 h 1071"/>
                <a:gd name="T16" fmla="*/ 303 w 5052"/>
                <a:gd name="T17" fmla="*/ 35 h 1071"/>
                <a:gd name="T18" fmla="*/ 97 w 5052"/>
                <a:gd name="T19" fmla="*/ 105 h 1071"/>
                <a:gd name="T20" fmla="*/ 72 w 5052"/>
                <a:gd name="T21" fmla="*/ 0 h 1071"/>
                <a:gd name="T22" fmla="*/ 0 w 5052"/>
                <a:gd name="T23" fmla="*/ 175 h 1071"/>
                <a:gd name="T24" fmla="*/ 72 w 5052"/>
                <a:gd name="T25" fmla="*/ 279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67"/>
            <p:cNvSpPr>
              <a:spLocks/>
            </p:cNvSpPr>
            <p:nvPr/>
          </p:nvSpPr>
          <p:spPr bwMode="auto">
            <a:xfrm rot="2090303" flipH="1" flipV="1">
              <a:off x="11116" y="3383"/>
              <a:ext cx="1697" cy="679"/>
            </a:xfrm>
            <a:custGeom>
              <a:avLst/>
              <a:gdLst>
                <a:gd name="T0" fmla="*/ 75 w 5052"/>
                <a:gd name="T1" fmla="*/ 290 h 1071"/>
                <a:gd name="T2" fmla="*/ 88 w 5052"/>
                <a:gd name="T3" fmla="*/ 202 h 1071"/>
                <a:gd name="T4" fmla="*/ 304 w 5052"/>
                <a:gd name="T5" fmla="*/ 246 h 1071"/>
                <a:gd name="T6" fmla="*/ 382 w 5052"/>
                <a:gd name="T7" fmla="*/ 326 h 1071"/>
                <a:gd name="T8" fmla="*/ 489 w 5052"/>
                <a:gd name="T9" fmla="*/ 430 h 1071"/>
                <a:gd name="T10" fmla="*/ 437 w 5052"/>
                <a:gd name="T11" fmla="*/ 205 h 1071"/>
                <a:gd name="T12" fmla="*/ 570 w 5052"/>
                <a:gd name="T13" fmla="*/ 106 h 1071"/>
                <a:gd name="T14" fmla="*/ 388 w 5052"/>
                <a:gd name="T15" fmla="*/ 44 h 1071"/>
                <a:gd name="T16" fmla="*/ 304 w 5052"/>
                <a:gd name="T17" fmla="*/ 36 h 1071"/>
                <a:gd name="T18" fmla="*/ 97 w 5052"/>
                <a:gd name="T19" fmla="*/ 106 h 1071"/>
                <a:gd name="T20" fmla="*/ 72 w 5052"/>
                <a:gd name="T21" fmla="*/ 0 h 1071"/>
                <a:gd name="T22" fmla="*/ 0 w 5052"/>
                <a:gd name="T23" fmla="*/ 176 h 1071"/>
                <a:gd name="T24" fmla="*/ 72 w 5052"/>
                <a:gd name="T25" fmla="*/ 281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68"/>
            <p:cNvSpPr>
              <a:spLocks/>
            </p:cNvSpPr>
            <p:nvPr/>
          </p:nvSpPr>
          <p:spPr bwMode="auto">
            <a:xfrm rot="13440988" flipV="1">
              <a:off x="12375" y="4311"/>
              <a:ext cx="2303" cy="939"/>
            </a:xfrm>
            <a:custGeom>
              <a:avLst/>
              <a:gdLst>
                <a:gd name="T0" fmla="*/ 138 w 5052"/>
                <a:gd name="T1" fmla="*/ 555 h 1071"/>
                <a:gd name="T2" fmla="*/ 161 w 5052"/>
                <a:gd name="T3" fmla="*/ 387 h 1071"/>
                <a:gd name="T4" fmla="*/ 559 w 5052"/>
                <a:gd name="T5" fmla="*/ 471 h 1071"/>
                <a:gd name="T6" fmla="*/ 704 w 5052"/>
                <a:gd name="T7" fmla="*/ 622 h 1071"/>
                <a:gd name="T8" fmla="*/ 900 w 5052"/>
                <a:gd name="T9" fmla="*/ 823 h 1071"/>
                <a:gd name="T10" fmla="*/ 805 w 5052"/>
                <a:gd name="T11" fmla="*/ 391 h 1071"/>
                <a:gd name="T12" fmla="*/ 1050 w 5052"/>
                <a:gd name="T13" fmla="*/ 203 h 1071"/>
                <a:gd name="T14" fmla="*/ 715 w 5052"/>
                <a:gd name="T15" fmla="*/ 84 h 1071"/>
                <a:gd name="T16" fmla="*/ 559 w 5052"/>
                <a:gd name="T17" fmla="*/ 68 h 1071"/>
                <a:gd name="T18" fmla="*/ 179 w 5052"/>
                <a:gd name="T19" fmla="*/ 203 h 1071"/>
                <a:gd name="T20" fmla="*/ 133 w 5052"/>
                <a:gd name="T21" fmla="*/ 0 h 1071"/>
                <a:gd name="T22" fmla="*/ 0 w 5052"/>
                <a:gd name="T23" fmla="*/ 337 h 1071"/>
                <a:gd name="T24" fmla="*/ 133 w 5052"/>
                <a:gd name="T25" fmla="*/ 538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3" name="Rectangle 69"/>
          <p:cNvSpPr>
            <a:spLocks noChangeArrowheads="1"/>
          </p:cNvSpPr>
          <p:nvPr/>
        </p:nvSpPr>
        <p:spPr bwMode="auto">
          <a:xfrm rot="3838560">
            <a:off x="2100263" y="88901"/>
            <a:ext cx="12493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</a:t>
            </a:r>
          </a:p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Chaø Laø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4594" name="Rectangle 70"/>
          <p:cNvSpPr>
            <a:spLocks noChangeArrowheads="1"/>
          </p:cNvSpPr>
          <p:nvPr/>
        </p:nvSpPr>
        <p:spPr bwMode="auto">
          <a:xfrm rot="5038221">
            <a:off x="2001838" y="1895476"/>
            <a:ext cx="12493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 Gaàm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4595" name="Rectangle 71"/>
          <p:cNvSpPr>
            <a:spLocks noChangeArrowheads="1"/>
          </p:cNvSpPr>
          <p:nvPr/>
        </p:nvSpPr>
        <p:spPr bwMode="auto">
          <a:xfrm rot="4485565">
            <a:off x="6406357" y="232569"/>
            <a:ext cx="1054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</a:t>
            </a:r>
          </a:p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Xoaøi Muùt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4596" name="Rectangle 72"/>
          <p:cNvSpPr>
            <a:spLocks noChangeArrowheads="1"/>
          </p:cNvSpPr>
          <p:nvPr/>
        </p:nvSpPr>
        <p:spPr bwMode="auto">
          <a:xfrm rot="4717181">
            <a:off x="5140326" y="568326"/>
            <a:ext cx="12493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(</a:t>
            </a: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Xoaøi Hoät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4597" name="Rectangle 73"/>
          <p:cNvSpPr>
            <a:spLocks noChangeArrowheads="1"/>
          </p:cNvSpPr>
          <p:nvPr/>
        </p:nvSpPr>
        <p:spPr bwMode="auto">
          <a:xfrm>
            <a:off x="3444875" y="1012826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Chôï Giöõa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4598" name="Rectangle 74"/>
          <p:cNvSpPr>
            <a:spLocks noChangeArrowheads="1"/>
          </p:cNvSpPr>
          <p:nvPr/>
        </p:nvSpPr>
        <p:spPr bwMode="auto">
          <a:xfrm rot="-1217866">
            <a:off x="7156450" y="993776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Bình Ñöùc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4599" name="Rectangle 75"/>
          <p:cNvSpPr>
            <a:spLocks noChangeArrowheads="1"/>
          </p:cNvSpPr>
          <p:nvPr/>
        </p:nvSpPr>
        <p:spPr bwMode="auto">
          <a:xfrm>
            <a:off x="9155114" y="1"/>
            <a:ext cx="12398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Myõ Tho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4600" name="Rectangle 76"/>
          <p:cNvSpPr>
            <a:spLocks noChangeArrowheads="1"/>
          </p:cNvSpPr>
          <p:nvPr/>
        </p:nvSpPr>
        <p:spPr bwMode="auto">
          <a:xfrm rot="-1524420">
            <a:off x="1516062" y="2859089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Kim Sôn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grpSp>
        <p:nvGrpSpPr>
          <p:cNvPr id="24653" name="Group 77"/>
          <p:cNvGrpSpPr>
            <a:grpSpLocks/>
          </p:cNvGrpSpPr>
          <p:nvPr/>
        </p:nvGrpSpPr>
        <p:grpSpPr bwMode="auto">
          <a:xfrm>
            <a:off x="2743200" y="457200"/>
            <a:ext cx="1930400" cy="3162300"/>
            <a:chOff x="3820" y="1374"/>
            <a:chExt cx="4755" cy="7729"/>
          </a:xfrm>
        </p:grpSpPr>
        <p:sp>
          <p:nvSpPr>
            <p:cNvPr id="24609" name="Freeform 78"/>
            <p:cNvSpPr>
              <a:spLocks/>
            </p:cNvSpPr>
            <p:nvPr/>
          </p:nvSpPr>
          <p:spPr bwMode="auto">
            <a:xfrm rot="16454786" flipV="1">
              <a:off x="2817" y="4200"/>
              <a:ext cx="2930" cy="923"/>
            </a:xfrm>
            <a:custGeom>
              <a:avLst/>
              <a:gdLst>
                <a:gd name="T0" fmla="*/ 224 w 5052"/>
                <a:gd name="T1" fmla="*/ 536 h 1071"/>
                <a:gd name="T2" fmla="*/ 262 w 5052"/>
                <a:gd name="T3" fmla="*/ 373 h 1071"/>
                <a:gd name="T4" fmla="*/ 905 w 5052"/>
                <a:gd name="T5" fmla="*/ 454 h 1071"/>
                <a:gd name="T6" fmla="*/ 1139 w 5052"/>
                <a:gd name="T7" fmla="*/ 602 h 1071"/>
                <a:gd name="T8" fmla="*/ 1457 w 5052"/>
                <a:gd name="T9" fmla="*/ 795 h 1071"/>
                <a:gd name="T10" fmla="*/ 1302 w 5052"/>
                <a:gd name="T11" fmla="*/ 378 h 1071"/>
                <a:gd name="T12" fmla="*/ 1699 w 5052"/>
                <a:gd name="T13" fmla="*/ 196 h 1071"/>
                <a:gd name="T14" fmla="*/ 1158 w 5052"/>
                <a:gd name="T15" fmla="*/ 81 h 1071"/>
                <a:gd name="T16" fmla="*/ 905 w 5052"/>
                <a:gd name="T17" fmla="*/ 65 h 1071"/>
                <a:gd name="T18" fmla="*/ 289 w 5052"/>
                <a:gd name="T19" fmla="*/ 196 h 1071"/>
                <a:gd name="T20" fmla="*/ 215 w 5052"/>
                <a:gd name="T21" fmla="*/ 0 h 1071"/>
                <a:gd name="T22" fmla="*/ 0 w 5052"/>
                <a:gd name="T23" fmla="*/ 325 h 1071"/>
                <a:gd name="T24" fmla="*/ 215 w 5052"/>
                <a:gd name="T25" fmla="*/ 52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79"/>
            <p:cNvSpPr>
              <a:spLocks/>
            </p:cNvSpPr>
            <p:nvPr/>
          </p:nvSpPr>
          <p:spPr bwMode="auto">
            <a:xfrm rot="16664564" flipV="1">
              <a:off x="2950" y="7176"/>
              <a:ext cx="2930" cy="923"/>
            </a:xfrm>
            <a:custGeom>
              <a:avLst/>
              <a:gdLst>
                <a:gd name="T0" fmla="*/ 224 w 5052"/>
                <a:gd name="T1" fmla="*/ 536 h 1071"/>
                <a:gd name="T2" fmla="*/ 262 w 5052"/>
                <a:gd name="T3" fmla="*/ 373 h 1071"/>
                <a:gd name="T4" fmla="*/ 905 w 5052"/>
                <a:gd name="T5" fmla="*/ 454 h 1071"/>
                <a:gd name="T6" fmla="*/ 1139 w 5052"/>
                <a:gd name="T7" fmla="*/ 602 h 1071"/>
                <a:gd name="T8" fmla="*/ 1457 w 5052"/>
                <a:gd name="T9" fmla="*/ 795 h 1071"/>
                <a:gd name="T10" fmla="*/ 1302 w 5052"/>
                <a:gd name="T11" fmla="*/ 378 h 1071"/>
                <a:gd name="T12" fmla="*/ 1699 w 5052"/>
                <a:gd name="T13" fmla="*/ 196 h 1071"/>
                <a:gd name="T14" fmla="*/ 1158 w 5052"/>
                <a:gd name="T15" fmla="*/ 81 h 1071"/>
                <a:gd name="T16" fmla="*/ 905 w 5052"/>
                <a:gd name="T17" fmla="*/ 65 h 1071"/>
                <a:gd name="T18" fmla="*/ 289 w 5052"/>
                <a:gd name="T19" fmla="*/ 196 h 1071"/>
                <a:gd name="T20" fmla="*/ 215 w 5052"/>
                <a:gd name="T21" fmla="*/ 0 h 1071"/>
                <a:gd name="T22" fmla="*/ 0 w 5052"/>
                <a:gd name="T23" fmla="*/ 325 h 1071"/>
                <a:gd name="T24" fmla="*/ 215 w 5052"/>
                <a:gd name="T25" fmla="*/ 52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80"/>
            <p:cNvSpPr>
              <a:spLocks/>
            </p:cNvSpPr>
            <p:nvPr/>
          </p:nvSpPr>
          <p:spPr bwMode="auto">
            <a:xfrm rot="19771187" flipV="1">
              <a:off x="5642" y="1374"/>
              <a:ext cx="2933" cy="923"/>
            </a:xfrm>
            <a:custGeom>
              <a:avLst/>
              <a:gdLst>
                <a:gd name="T0" fmla="*/ 224 w 5052"/>
                <a:gd name="T1" fmla="*/ 536 h 1071"/>
                <a:gd name="T2" fmla="*/ 262 w 5052"/>
                <a:gd name="T3" fmla="*/ 373 h 1071"/>
                <a:gd name="T4" fmla="*/ 907 w 5052"/>
                <a:gd name="T5" fmla="*/ 454 h 1071"/>
                <a:gd name="T6" fmla="*/ 1141 w 5052"/>
                <a:gd name="T7" fmla="*/ 602 h 1071"/>
                <a:gd name="T8" fmla="*/ 1460 w 5052"/>
                <a:gd name="T9" fmla="*/ 795 h 1071"/>
                <a:gd name="T10" fmla="*/ 1305 w 5052"/>
                <a:gd name="T11" fmla="*/ 378 h 1071"/>
                <a:gd name="T12" fmla="*/ 1703 w 5052"/>
                <a:gd name="T13" fmla="*/ 196 h 1071"/>
                <a:gd name="T14" fmla="*/ 1160 w 5052"/>
                <a:gd name="T15" fmla="*/ 81 h 1071"/>
                <a:gd name="T16" fmla="*/ 907 w 5052"/>
                <a:gd name="T17" fmla="*/ 65 h 1071"/>
                <a:gd name="T18" fmla="*/ 290 w 5052"/>
                <a:gd name="T19" fmla="*/ 196 h 1071"/>
                <a:gd name="T20" fmla="*/ 215 w 5052"/>
                <a:gd name="T21" fmla="*/ 0 h 1071"/>
                <a:gd name="T22" fmla="*/ 0 w 5052"/>
                <a:gd name="T23" fmla="*/ 325 h 1071"/>
                <a:gd name="T24" fmla="*/ 215 w 5052"/>
                <a:gd name="T25" fmla="*/ 520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57" name="Group 81"/>
          <p:cNvGrpSpPr>
            <a:grpSpLocks/>
          </p:cNvGrpSpPr>
          <p:nvPr/>
        </p:nvGrpSpPr>
        <p:grpSpPr bwMode="auto">
          <a:xfrm>
            <a:off x="7596189" y="1504951"/>
            <a:ext cx="2193925" cy="727075"/>
            <a:chOff x="12509" y="5068"/>
            <a:chExt cx="5403" cy="1777"/>
          </a:xfrm>
        </p:grpSpPr>
        <p:sp>
          <p:nvSpPr>
            <p:cNvPr id="24607" name="Freeform 82"/>
            <p:cNvSpPr>
              <a:spLocks/>
            </p:cNvSpPr>
            <p:nvPr/>
          </p:nvSpPr>
          <p:spPr bwMode="auto">
            <a:xfrm rot="9289862">
              <a:off x="12509" y="6173"/>
              <a:ext cx="3120" cy="672"/>
            </a:xfrm>
            <a:custGeom>
              <a:avLst/>
              <a:gdLst>
                <a:gd name="T0" fmla="*/ 254 w 5052"/>
                <a:gd name="T1" fmla="*/ 284 h 1071"/>
                <a:gd name="T2" fmla="*/ 296 w 5052"/>
                <a:gd name="T3" fmla="*/ 198 h 1071"/>
                <a:gd name="T4" fmla="*/ 1027 w 5052"/>
                <a:gd name="T5" fmla="*/ 241 h 1071"/>
                <a:gd name="T6" fmla="*/ 1291 w 5052"/>
                <a:gd name="T7" fmla="*/ 319 h 1071"/>
                <a:gd name="T8" fmla="*/ 1652 w 5052"/>
                <a:gd name="T9" fmla="*/ 422 h 1071"/>
                <a:gd name="T10" fmla="*/ 1477 w 5052"/>
                <a:gd name="T11" fmla="*/ 200 h 1071"/>
                <a:gd name="T12" fmla="*/ 1927 w 5052"/>
                <a:gd name="T13" fmla="*/ 104 h 1071"/>
                <a:gd name="T14" fmla="*/ 1313 w 5052"/>
                <a:gd name="T15" fmla="*/ 43 h 1071"/>
                <a:gd name="T16" fmla="*/ 1027 w 5052"/>
                <a:gd name="T17" fmla="*/ 35 h 1071"/>
                <a:gd name="T18" fmla="*/ 328 w 5052"/>
                <a:gd name="T19" fmla="*/ 104 h 1071"/>
                <a:gd name="T20" fmla="*/ 243 w 5052"/>
                <a:gd name="T21" fmla="*/ 0 h 1071"/>
                <a:gd name="T22" fmla="*/ 0 w 5052"/>
                <a:gd name="T23" fmla="*/ 173 h 1071"/>
                <a:gd name="T24" fmla="*/ 243 w 5052"/>
                <a:gd name="T25" fmla="*/ 275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83"/>
            <p:cNvSpPr>
              <a:spLocks/>
            </p:cNvSpPr>
            <p:nvPr/>
          </p:nvSpPr>
          <p:spPr bwMode="auto">
            <a:xfrm rot="9289862">
              <a:off x="15416" y="5068"/>
              <a:ext cx="2496" cy="577"/>
            </a:xfrm>
            <a:custGeom>
              <a:avLst/>
              <a:gdLst>
                <a:gd name="T0" fmla="*/ 163 w 5052"/>
                <a:gd name="T1" fmla="*/ 210 h 1071"/>
                <a:gd name="T2" fmla="*/ 190 w 5052"/>
                <a:gd name="T3" fmla="*/ 146 h 1071"/>
                <a:gd name="T4" fmla="*/ 657 w 5052"/>
                <a:gd name="T5" fmla="*/ 178 h 1071"/>
                <a:gd name="T6" fmla="*/ 827 w 5052"/>
                <a:gd name="T7" fmla="*/ 235 h 1071"/>
                <a:gd name="T8" fmla="*/ 1057 w 5052"/>
                <a:gd name="T9" fmla="*/ 311 h 1071"/>
                <a:gd name="T10" fmla="*/ 945 w 5052"/>
                <a:gd name="T11" fmla="*/ 148 h 1071"/>
                <a:gd name="T12" fmla="*/ 1233 w 5052"/>
                <a:gd name="T13" fmla="*/ 77 h 1071"/>
                <a:gd name="T14" fmla="*/ 840 w 5052"/>
                <a:gd name="T15" fmla="*/ 32 h 1071"/>
                <a:gd name="T16" fmla="*/ 657 w 5052"/>
                <a:gd name="T17" fmla="*/ 25 h 1071"/>
                <a:gd name="T18" fmla="*/ 210 w 5052"/>
                <a:gd name="T19" fmla="*/ 77 h 1071"/>
                <a:gd name="T20" fmla="*/ 156 w 5052"/>
                <a:gd name="T21" fmla="*/ 0 h 1071"/>
                <a:gd name="T22" fmla="*/ 0 w 5052"/>
                <a:gd name="T23" fmla="*/ 127 h 1071"/>
                <a:gd name="T24" fmla="*/ 156 w 5052"/>
                <a:gd name="T25" fmla="*/ 203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0" name="Group 84"/>
          <p:cNvGrpSpPr>
            <a:grpSpLocks/>
          </p:cNvGrpSpPr>
          <p:nvPr/>
        </p:nvGrpSpPr>
        <p:grpSpPr bwMode="auto">
          <a:xfrm rot="-10610281">
            <a:off x="6350000" y="2368551"/>
            <a:ext cx="2192338" cy="727075"/>
            <a:chOff x="12509" y="5068"/>
            <a:chExt cx="5403" cy="1777"/>
          </a:xfrm>
        </p:grpSpPr>
        <p:sp>
          <p:nvSpPr>
            <p:cNvPr id="24605" name="Freeform 85"/>
            <p:cNvSpPr>
              <a:spLocks/>
            </p:cNvSpPr>
            <p:nvPr/>
          </p:nvSpPr>
          <p:spPr bwMode="auto">
            <a:xfrm rot="9289862">
              <a:off x="12509" y="6173"/>
              <a:ext cx="3120" cy="672"/>
            </a:xfrm>
            <a:custGeom>
              <a:avLst/>
              <a:gdLst>
                <a:gd name="T0" fmla="*/ 254 w 5052"/>
                <a:gd name="T1" fmla="*/ 284 h 1071"/>
                <a:gd name="T2" fmla="*/ 296 w 5052"/>
                <a:gd name="T3" fmla="*/ 198 h 1071"/>
                <a:gd name="T4" fmla="*/ 1027 w 5052"/>
                <a:gd name="T5" fmla="*/ 241 h 1071"/>
                <a:gd name="T6" fmla="*/ 1291 w 5052"/>
                <a:gd name="T7" fmla="*/ 319 h 1071"/>
                <a:gd name="T8" fmla="*/ 1652 w 5052"/>
                <a:gd name="T9" fmla="*/ 422 h 1071"/>
                <a:gd name="T10" fmla="*/ 1477 w 5052"/>
                <a:gd name="T11" fmla="*/ 200 h 1071"/>
                <a:gd name="T12" fmla="*/ 1927 w 5052"/>
                <a:gd name="T13" fmla="*/ 104 h 1071"/>
                <a:gd name="T14" fmla="*/ 1313 w 5052"/>
                <a:gd name="T15" fmla="*/ 43 h 1071"/>
                <a:gd name="T16" fmla="*/ 1027 w 5052"/>
                <a:gd name="T17" fmla="*/ 35 h 1071"/>
                <a:gd name="T18" fmla="*/ 328 w 5052"/>
                <a:gd name="T19" fmla="*/ 104 h 1071"/>
                <a:gd name="T20" fmla="*/ 243 w 5052"/>
                <a:gd name="T21" fmla="*/ 0 h 1071"/>
                <a:gd name="T22" fmla="*/ 0 w 5052"/>
                <a:gd name="T23" fmla="*/ 173 h 1071"/>
                <a:gd name="T24" fmla="*/ 243 w 5052"/>
                <a:gd name="T25" fmla="*/ 275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86"/>
            <p:cNvSpPr>
              <a:spLocks/>
            </p:cNvSpPr>
            <p:nvPr/>
          </p:nvSpPr>
          <p:spPr bwMode="auto">
            <a:xfrm rot="9289862">
              <a:off x="15416" y="5068"/>
              <a:ext cx="2496" cy="577"/>
            </a:xfrm>
            <a:custGeom>
              <a:avLst/>
              <a:gdLst>
                <a:gd name="T0" fmla="*/ 163 w 5052"/>
                <a:gd name="T1" fmla="*/ 210 h 1071"/>
                <a:gd name="T2" fmla="*/ 190 w 5052"/>
                <a:gd name="T3" fmla="*/ 146 h 1071"/>
                <a:gd name="T4" fmla="*/ 657 w 5052"/>
                <a:gd name="T5" fmla="*/ 178 h 1071"/>
                <a:gd name="T6" fmla="*/ 827 w 5052"/>
                <a:gd name="T7" fmla="*/ 235 h 1071"/>
                <a:gd name="T8" fmla="*/ 1057 w 5052"/>
                <a:gd name="T9" fmla="*/ 311 h 1071"/>
                <a:gd name="T10" fmla="*/ 945 w 5052"/>
                <a:gd name="T11" fmla="*/ 148 h 1071"/>
                <a:gd name="T12" fmla="*/ 1233 w 5052"/>
                <a:gd name="T13" fmla="*/ 77 h 1071"/>
                <a:gd name="T14" fmla="*/ 840 w 5052"/>
                <a:gd name="T15" fmla="*/ 32 h 1071"/>
                <a:gd name="T16" fmla="*/ 657 w 5052"/>
                <a:gd name="T17" fmla="*/ 25 h 1071"/>
                <a:gd name="T18" fmla="*/ 210 w 5052"/>
                <a:gd name="T19" fmla="*/ 77 h 1071"/>
                <a:gd name="T20" fmla="*/ 156 w 5052"/>
                <a:gd name="T21" fmla="*/ 0 h 1071"/>
                <a:gd name="T22" fmla="*/ 0 w 5052"/>
                <a:gd name="T23" fmla="*/ 127 h 1071"/>
                <a:gd name="T24" fmla="*/ 156 w 5052"/>
                <a:gd name="T25" fmla="*/ 203 h 10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52" h="1071">
                  <a:moveTo>
                    <a:pt x="665" y="722"/>
                  </a:moveTo>
                  <a:lnTo>
                    <a:pt x="777" y="503"/>
                  </a:lnTo>
                  <a:lnTo>
                    <a:pt x="2692" y="612"/>
                  </a:lnTo>
                  <a:lnTo>
                    <a:pt x="3386" y="810"/>
                  </a:lnTo>
                  <a:lnTo>
                    <a:pt x="4331" y="1071"/>
                  </a:lnTo>
                  <a:lnTo>
                    <a:pt x="3871" y="509"/>
                  </a:lnTo>
                  <a:lnTo>
                    <a:pt x="5052" y="263"/>
                  </a:lnTo>
                  <a:lnTo>
                    <a:pt x="3442" y="109"/>
                  </a:lnTo>
                  <a:lnTo>
                    <a:pt x="2692" y="88"/>
                  </a:lnTo>
                  <a:lnTo>
                    <a:pt x="860" y="263"/>
                  </a:lnTo>
                  <a:lnTo>
                    <a:pt x="638" y="0"/>
                  </a:lnTo>
                  <a:lnTo>
                    <a:pt x="0" y="438"/>
                  </a:lnTo>
                  <a:lnTo>
                    <a:pt x="638" y="700"/>
                  </a:lnTo>
                </a:path>
              </a:pathLst>
            </a:custGeom>
            <a:solidFill>
              <a:srgbClr val="FF3300"/>
            </a:solidFill>
            <a:ln w="9525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1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24592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8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4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" presetClass="entr" presetSubtype="16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8" presetClass="entr" presetSubtype="16" repeatCount="3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repeatCount="3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"/>
          <p:cNvGrpSpPr>
            <a:grpSpLocks/>
          </p:cNvGrpSpPr>
          <p:nvPr/>
        </p:nvGrpSpPr>
        <p:grpSpPr bwMode="auto">
          <a:xfrm rot="189760">
            <a:off x="-1550988" y="2525714"/>
            <a:ext cx="13668376" cy="2917825"/>
            <a:chOff x="-2228" y="7941"/>
            <a:chExt cx="27985" cy="5960"/>
          </a:xfrm>
        </p:grpSpPr>
        <p:sp>
          <p:nvSpPr>
            <p:cNvPr id="27798" name="Freeform 4"/>
            <p:cNvSpPr>
              <a:spLocks/>
            </p:cNvSpPr>
            <p:nvPr/>
          </p:nvSpPr>
          <p:spPr bwMode="auto">
            <a:xfrm rot="-1314319">
              <a:off x="-1075" y="10685"/>
              <a:ext cx="26068" cy="1304"/>
            </a:xfrm>
            <a:custGeom>
              <a:avLst/>
              <a:gdLst>
                <a:gd name="T0" fmla="*/ 16325 w 32908"/>
                <a:gd name="T1" fmla="*/ 42 h 6611"/>
                <a:gd name="T2" fmla="*/ 15930 w 32908"/>
                <a:gd name="T3" fmla="*/ 55 h 6611"/>
                <a:gd name="T4" fmla="*/ 15538 w 32908"/>
                <a:gd name="T5" fmla="*/ 61 h 6611"/>
                <a:gd name="T6" fmla="*/ 15148 w 32908"/>
                <a:gd name="T7" fmla="*/ 62 h 6611"/>
                <a:gd name="T8" fmla="*/ 14762 w 32908"/>
                <a:gd name="T9" fmla="*/ 57 h 6611"/>
                <a:gd name="T10" fmla="*/ 14377 w 32908"/>
                <a:gd name="T11" fmla="*/ 47 h 6611"/>
                <a:gd name="T12" fmla="*/ 13996 w 32908"/>
                <a:gd name="T13" fmla="*/ 30 h 6611"/>
                <a:gd name="T14" fmla="*/ 13475 w 32908"/>
                <a:gd name="T15" fmla="*/ 8 h 6611"/>
                <a:gd name="T16" fmla="*/ 13055 w 32908"/>
                <a:gd name="T17" fmla="*/ 1 h 6611"/>
                <a:gd name="T18" fmla="*/ 12616 w 32908"/>
                <a:gd name="T19" fmla="*/ 1 h 6611"/>
                <a:gd name="T20" fmla="*/ 12221 w 32908"/>
                <a:gd name="T21" fmla="*/ 8 h 6611"/>
                <a:gd name="T22" fmla="*/ 11773 w 32908"/>
                <a:gd name="T23" fmla="*/ 24 h 6611"/>
                <a:gd name="T24" fmla="*/ 11416 w 32908"/>
                <a:gd name="T25" fmla="*/ 40 h 6611"/>
                <a:gd name="T26" fmla="*/ 11223 w 32908"/>
                <a:gd name="T27" fmla="*/ 47 h 6611"/>
                <a:gd name="T28" fmla="*/ 11056 w 32908"/>
                <a:gd name="T29" fmla="*/ 53 h 6611"/>
                <a:gd name="T30" fmla="*/ 10804 w 32908"/>
                <a:gd name="T31" fmla="*/ 59 h 6611"/>
                <a:gd name="T32" fmla="*/ 10648 w 32908"/>
                <a:gd name="T33" fmla="*/ 61 h 6611"/>
                <a:gd name="T34" fmla="*/ 10363 w 32908"/>
                <a:gd name="T35" fmla="*/ 64 h 6611"/>
                <a:gd name="T36" fmla="*/ 9930 w 32908"/>
                <a:gd name="T37" fmla="*/ 62 h 6611"/>
                <a:gd name="T38" fmla="*/ 9448 w 32908"/>
                <a:gd name="T39" fmla="*/ 51 h 6611"/>
                <a:gd name="T40" fmla="*/ 9363 w 32908"/>
                <a:gd name="T41" fmla="*/ 48 h 6611"/>
                <a:gd name="T42" fmla="*/ 9230 w 32908"/>
                <a:gd name="T43" fmla="*/ 43 h 6611"/>
                <a:gd name="T44" fmla="*/ 9076 w 32908"/>
                <a:gd name="T45" fmla="*/ 36 h 6611"/>
                <a:gd name="T46" fmla="*/ 8874 w 32908"/>
                <a:gd name="T47" fmla="*/ 27 h 6611"/>
                <a:gd name="T48" fmla="*/ 8563 w 32908"/>
                <a:gd name="T49" fmla="*/ 14 h 6611"/>
                <a:gd name="T50" fmla="*/ 8131 w 32908"/>
                <a:gd name="T51" fmla="*/ 4 h 6611"/>
                <a:gd name="T52" fmla="*/ 7784 w 32908"/>
                <a:gd name="T53" fmla="*/ 1 h 6611"/>
                <a:gd name="T54" fmla="*/ 7331 w 32908"/>
                <a:gd name="T55" fmla="*/ 3 h 6611"/>
                <a:gd name="T56" fmla="*/ 6791 w 32908"/>
                <a:gd name="T57" fmla="*/ 12 h 6611"/>
                <a:gd name="T58" fmla="*/ 6136 w 32908"/>
                <a:gd name="T59" fmla="*/ 37 h 6611"/>
                <a:gd name="T60" fmla="*/ 5739 w 32908"/>
                <a:gd name="T61" fmla="*/ 51 h 6611"/>
                <a:gd name="T62" fmla="*/ 5345 w 32908"/>
                <a:gd name="T63" fmla="*/ 60 h 6611"/>
                <a:gd name="T64" fmla="*/ 4956 w 32908"/>
                <a:gd name="T65" fmla="*/ 63 h 6611"/>
                <a:gd name="T66" fmla="*/ 4568 w 32908"/>
                <a:gd name="T67" fmla="*/ 60 h 6611"/>
                <a:gd name="T68" fmla="*/ 4183 w 32908"/>
                <a:gd name="T69" fmla="*/ 51 h 6611"/>
                <a:gd name="T70" fmla="*/ 3800 w 32908"/>
                <a:gd name="T71" fmla="*/ 36 h 6611"/>
                <a:gd name="T72" fmla="*/ 3294 w 32908"/>
                <a:gd name="T73" fmla="*/ 13 h 6611"/>
                <a:gd name="T74" fmla="*/ 2928 w 32908"/>
                <a:gd name="T75" fmla="*/ 3 h 6611"/>
                <a:gd name="T76" fmla="*/ 2489 w 32908"/>
                <a:gd name="T77" fmla="*/ 0 h 6611"/>
                <a:gd name="T78" fmla="*/ 2047 w 32908"/>
                <a:gd name="T79" fmla="*/ 5 h 6611"/>
                <a:gd name="T80" fmla="*/ 1650 w 32908"/>
                <a:gd name="T81" fmla="*/ 16 h 6611"/>
                <a:gd name="T82" fmla="*/ 1258 w 32908"/>
                <a:gd name="T83" fmla="*/ 33 h 6611"/>
                <a:gd name="T84" fmla="*/ 1039 w 32908"/>
                <a:gd name="T85" fmla="*/ 42 h 6611"/>
                <a:gd name="T86" fmla="*/ 877 w 32908"/>
                <a:gd name="T87" fmla="*/ 48 h 6611"/>
                <a:gd name="T88" fmla="*/ 708 w 32908"/>
                <a:gd name="T89" fmla="*/ 53 h 6611"/>
                <a:gd name="T90" fmla="*/ 487 w 32908"/>
                <a:gd name="T91" fmla="*/ 59 h 6611"/>
                <a:gd name="T92" fmla="*/ 352 w 32908"/>
                <a:gd name="T93" fmla="*/ 61 h 6611"/>
                <a:gd name="T94" fmla="*/ 27 w 32908"/>
                <a:gd name="T95" fmla="*/ 64 h 6611"/>
                <a:gd name="T96" fmla="*/ 20372 w 32908"/>
                <a:gd name="T97" fmla="*/ 63 h 6611"/>
                <a:gd name="T98" fmla="*/ 19893 w 32908"/>
                <a:gd name="T99" fmla="*/ 54 h 6611"/>
                <a:gd name="T100" fmla="*/ 19673 w 32908"/>
                <a:gd name="T101" fmla="*/ 47 h 6611"/>
                <a:gd name="T102" fmla="*/ 19526 w 32908"/>
                <a:gd name="T103" fmla="*/ 42 h 6611"/>
                <a:gd name="T104" fmla="*/ 19045 w 32908"/>
                <a:gd name="T105" fmla="*/ 20 h 6611"/>
                <a:gd name="T106" fmla="*/ 18588 w 32908"/>
                <a:gd name="T107" fmla="*/ 6 h 6611"/>
                <a:gd name="T108" fmla="*/ 18139 w 32908"/>
                <a:gd name="T109" fmla="*/ 1 h 6611"/>
                <a:gd name="T110" fmla="*/ 17661 w 32908"/>
                <a:gd name="T111" fmla="*/ 3 h 6611"/>
                <a:gd name="T112" fmla="*/ 16900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5"/>
            <p:cNvSpPr>
              <a:spLocks/>
            </p:cNvSpPr>
            <p:nvPr/>
          </p:nvSpPr>
          <p:spPr bwMode="auto">
            <a:xfrm rot="-1314319">
              <a:off x="-1459" y="9765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6"/>
            <p:cNvSpPr>
              <a:spLocks/>
            </p:cNvSpPr>
            <p:nvPr/>
          </p:nvSpPr>
          <p:spPr bwMode="auto">
            <a:xfrm rot="-1314319">
              <a:off x="-1795" y="8853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7"/>
            <p:cNvSpPr>
              <a:spLocks/>
            </p:cNvSpPr>
            <p:nvPr/>
          </p:nvSpPr>
          <p:spPr bwMode="auto">
            <a:xfrm rot="-1314319">
              <a:off x="-739" y="11597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8"/>
            <p:cNvSpPr>
              <a:spLocks/>
            </p:cNvSpPr>
            <p:nvPr/>
          </p:nvSpPr>
          <p:spPr bwMode="auto">
            <a:xfrm rot="20285681" flipV="1">
              <a:off x="-260" y="12749"/>
              <a:ext cx="26017" cy="1152"/>
            </a:xfrm>
            <a:custGeom>
              <a:avLst/>
              <a:gdLst>
                <a:gd name="T0" fmla="*/ 16261 w 32908"/>
                <a:gd name="T1" fmla="*/ 33 h 6611"/>
                <a:gd name="T2" fmla="*/ 15868 w 32908"/>
                <a:gd name="T3" fmla="*/ 43 h 6611"/>
                <a:gd name="T4" fmla="*/ 15478 w 32908"/>
                <a:gd name="T5" fmla="*/ 48 h 6611"/>
                <a:gd name="T6" fmla="*/ 15089 w 32908"/>
                <a:gd name="T7" fmla="*/ 48 h 6611"/>
                <a:gd name="T8" fmla="*/ 14704 w 32908"/>
                <a:gd name="T9" fmla="*/ 45 h 6611"/>
                <a:gd name="T10" fmla="*/ 14321 w 32908"/>
                <a:gd name="T11" fmla="*/ 36 h 6611"/>
                <a:gd name="T12" fmla="*/ 13941 w 32908"/>
                <a:gd name="T13" fmla="*/ 24 h 6611"/>
                <a:gd name="T14" fmla="*/ 13423 w 32908"/>
                <a:gd name="T15" fmla="*/ 6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6 h 6611"/>
                <a:gd name="T22" fmla="*/ 11727 w 32908"/>
                <a:gd name="T23" fmla="*/ 19 h 6611"/>
                <a:gd name="T24" fmla="*/ 11371 w 32908"/>
                <a:gd name="T25" fmla="*/ 31 h 6611"/>
                <a:gd name="T26" fmla="*/ 11180 w 32908"/>
                <a:gd name="T27" fmla="*/ 37 h 6611"/>
                <a:gd name="T28" fmla="*/ 11013 w 32908"/>
                <a:gd name="T29" fmla="*/ 41 h 6611"/>
                <a:gd name="T30" fmla="*/ 10762 w 32908"/>
                <a:gd name="T31" fmla="*/ 46 h 6611"/>
                <a:gd name="T32" fmla="*/ 10607 w 32908"/>
                <a:gd name="T33" fmla="*/ 48 h 6611"/>
                <a:gd name="T34" fmla="*/ 10322 w 32908"/>
                <a:gd name="T35" fmla="*/ 50 h 6611"/>
                <a:gd name="T36" fmla="*/ 9890 w 32908"/>
                <a:gd name="T37" fmla="*/ 48 h 6611"/>
                <a:gd name="T38" fmla="*/ 9411 w 32908"/>
                <a:gd name="T39" fmla="*/ 40 h 6611"/>
                <a:gd name="T40" fmla="*/ 9327 w 32908"/>
                <a:gd name="T41" fmla="*/ 37 h 6611"/>
                <a:gd name="T42" fmla="*/ 9195 w 32908"/>
                <a:gd name="T43" fmla="*/ 33 h 6611"/>
                <a:gd name="T44" fmla="*/ 9041 w 32908"/>
                <a:gd name="T45" fmla="*/ 28 h 6611"/>
                <a:gd name="T46" fmla="*/ 8840 w 32908"/>
                <a:gd name="T47" fmla="*/ 21 h 6611"/>
                <a:gd name="T48" fmla="*/ 8530 w 32908"/>
                <a:gd name="T49" fmla="*/ 11 h 6611"/>
                <a:gd name="T50" fmla="*/ 8100 w 32908"/>
                <a:gd name="T51" fmla="*/ 3 h 6611"/>
                <a:gd name="T52" fmla="*/ 7753 w 32908"/>
                <a:gd name="T53" fmla="*/ 1 h 6611"/>
                <a:gd name="T54" fmla="*/ 7303 w 32908"/>
                <a:gd name="T55" fmla="*/ 2 h 6611"/>
                <a:gd name="T56" fmla="*/ 6764 w 32908"/>
                <a:gd name="T57" fmla="*/ 9 h 6611"/>
                <a:gd name="T58" fmla="*/ 6111 w 32908"/>
                <a:gd name="T59" fmla="*/ 29 h 6611"/>
                <a:gd name="T60" fmla="*/ 5717 w 32908"/>
                <a:gd name="T61" fmla="*/ 40 h 6611"/>
                <a:gd name="T62" fmla="*/ 5325 w 32908"/>
                <a:gd name="T63" fmla="*/ 47 h 6611"/>
                <a:gd name="T64" fmla="*/ 4937 w 32908"/>
                <a:gd name="T65" fmla="*/ 49 h 6611"/>
                <a:gd name="T66" fmla="*/ 4550 w 32908"/>
                <a:gd name="T67" fmla="*/ 47 h 6611"/>
                <a:gd name="T68" fmla="*/ 4166 w 32908"/>
                <a:gd name="T69" fmla="*/ 40 h 6611"/>
                <a:gd name="T70" fmla="*/ 3785 w 32908"/>
                <a:gd name="T71" fmla="*/ 28 h 6611"/>
                <a:gd name="T72" fmla="*/ 3281 w 32908"/>
                <a:gd name="T73" fmla="*/ 10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4 h 6611"/>
                <a:gd name="T80" fmla="*/ 1644 w 32908"/>
                <a:gd name="T81" fmla="*/ 12 h 6611"/>
                <a:gd name="T82" fmla="*/ 1253 w 32908"/>
                <a:gd name="T83" fmla="*/ 25 h 6611"/>
                <a:gd name="T84" fmla="*/ 1034 w 32908"/>
                <a:gd name="T85" fmla="*/ 33 h 6611"/>
                <a:gd name="T86" fmla="*/ 873 w 32908"/>
                <a:gd name="T87" fmla="*/ 38 h 6611"/>
                <a:gd name="T88" fmla="*/ 706 w 32908"/>
                <a:gd name="T89" fmla="*/ 42 h 6611"/>
                <a:gd name="T90" fmla="*/ 485 w 32908"/>
                <a:gd name="T91" fmla="*/ 46 h 6611"/>
                <a:gd name="T92" fmla="*/ 350 w 32908"/>
                <a:gd name="T93" fmla="*/ 48 h 6611"/>
                <a:gd name="T94" fmla="*/ 27 w 32908"/>
                <a:gd name="T95" fmla="*/ 50 h 6611"/>
                <a:gd name="T96" fmla="*/ 20292 w 32908"/>
                <a:gd name="T97" fmla="*/ 49 h 6611"/>
                <a:gd name="T98" fmla="*/ 19816 w 32908"/>
                <a:gd name="T99" fmla="*/ 43 h 6611"/>
                <a:gd name="T100" fmla="*/ 19597 w 32908"/>
                <a:gd name="T101" fmla="*/ 37 h 6611"/>
                <a:gd name="T102" fmla="*/ 19450 w 32908"/>
                <a:gd name="T103" fmla="*/ 32 h 6611"/>
                <a:gd name="T104" fmla="*/ 18970 w 32908"/>
                <a:gd name="T105" fmla="*/ 16 h 6611"/>
                <a:gd name="T106" fmla="*/ 18515 w 32908"/>
                <a:gd name="T107" fmla="*/ 5 h 6611"/>
                <a:gd name="T108" fmla="*/ 18068 w 32908"/>
                <a:gd name="T109" fmla="*/ 1 h 6611"/>
                <a:gd name="T110" fmla="*/ 17592 w 32908"/>
                <a:gd name="T111" fmla="*/ 2 h 6611"/>
                <a:gd name="T112" fmla="*/ 16834 w 32908"/>
                <a:gd name="T113" fmla="*/ 14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9"/>
            <p:cNvSpPr>
              <a:spLocks/>
            </p:cNvSpPr>
            <p:nvPr/>
          </p:nvSpPr>
          <p:spPr bwMode="auto">
            <a:xfrm rot="-1314319">
              <a:off x="-2228" y="7941"/>
              <a:ext cx="26017" cy="1304"/>
            </a:xfrm>
            <a:custGeom>
              <a:avLst/>
              <a:gdLst>
                <a:gd name="T0" fmla="*/ 16261 w 32908"/>
                <a:gd name="T1" fmla="*/ 42 h 6611"/>
                <a:gd name="T2" fmla="*/ 15868 w 32908"/>
                <a:gd name="T3" fmla="*/ 55 h 6611"/>
                <a:gd name="T4" fmla="*/ 15478 w 32908"/>
                <a:gd name="T5" fmla="*/ 61 h 6611"/>
                <a:gd name="T6" fmla="*/ 15089 w 32908"/>
                <a:gd name="T7" fmla="*/ 62 h 6611"/>
                <a:gd name="T8" fmla="*/ 14704 w 32908"/>
                <a:gd name="T9" fmla="*/ 57 h 6611"/>
                <a:gd name="T10" fmla="*/ 14321 w 32908"/>
                <a:gd name="T11" fmla="*/ 47 h 6611"/>
                <a:gd name="T12" fmla="*/ 13941 w 32908"/>
                <a:gd name="T13" fmla="*/ 30 h 6611"/>
                <a:gd name="T14" fmla="*/ 13423 w 32908"/>
                <a:gd name="T15" fmla="*/ 8 h 6611"/>
                <a:gd name="T16" fmla="*/ 13005 w 32908"/>
                <a:gd name="T17" fmla="*/ 1 h 6611"/>
                <a:gd name="T18" fmla="*/ 12567 w 32908"/>
                <a:gd name="T19" fmla="*/ 1 h 6611"/>
                <a:gd name="T20" fmla="*/ 12174 w 32908"/>
                <a:gd name="T21" fmla="*/ 8 h 6611"/>
                <a:gd name="T22" fmla="*/ 11727 w 32908"/>
                <a:gd name="T23" fmla="*/ 24 h 6611"/>
                <a:gd name="T24" fmla="*/ 11371 w 32908"/>
                <a:gd name="T25" fmla="*/ 40 h 6611"/>
                <a:gd name="T26" fmla="*/ 11180 w 32908"/>
                <a:gd name="T27" fmla="*/ 47 h 6611"/>
                <a:gd name="T28" fmla="*/ 11013 w 32908"/>
                <a:gd name="T29" fmla="*/ 53 h 6611"/>
                <a:gd name="T30" fmla="*/ 10762 w 32908"/>
                <a:gd name="T31" fmla="*/ 59 h 6611"/>
                <a:gd name="T32" fmla="*/ 10607 w 32908"/>
                <a:gd name="T33" fmla="*/ 61 h 6611"/>
                <a:gd name="T34" fmla="*/ 10322 w 32908"/>
                <a:gd name="T35" fmla="*/ 64 h 6611"/>
                <a:gd name="T36" fmla="*/ 9890 w 32908"/>
                <a:gd name="T37" fmla="*/ 62 h 6611"/>
                <a:gd name="T38" fmla="*/ 9411 w 32908"/>
                <a:gd name="T39" fmla="*/ 51 h 6611"/>
                <a:gd name="T40" fmla="*/ 9327 w 32908"/>
                <a:gd name="T41" fmla="*/ 48 h 6611"/>
                <a:gd name="T42" fmla="*/ 9195 w 32908"/>
                <a:gd name="T43" fmla="*/ 43 h 6611"/>
                <a:gd name="T44" fmla="*/ 9041 w 32908"/>
                <a:gd name="T45" fmla="*/ 36 h 6611"/>
                <a:gd name="T46" fmla="*/ 8840 w 32908"/>
                <a:gd name="T47" fmla="*/ 27 h 6611"/>
                <a:gd name="T48" fmla="*/ 8530 w 32908"/>
                <a:gd name="T49" fmla="*/ 14 h 6611"/>
                <a:gd name="T50" fmla="*/ 8100 w 32908"/>
                <a:gd name="T51" fmla="*/ 4 h 6611"/>
                <a:gd name="T52" fmla="*/ 7753 w 32908"/>
                <a:gd name="T53" fmla="*/ 1 h 6611"/>
                <a:gd name="T54" fmla="*/ 7303 w 32908"/>
                <a:gd name="T55" fmla="*/ 3 h 6611"/>
                <a:gd name="T56" fmla="*/ 6764 w 32908"/>
                <a:gd name="T57" fmla="*/ 12 h 6611"/>
                <a:gd name="T58" fmla="*/ 6111 w 32908"/>
                <a:gd name="T59" fmla="*/ 37 h 6611"/>
                <a:gd name="T60" fmla="*/ 5717 w 32908"/>
                <a:gd name="T61" fmla="*/ 51 h 6611"/>
                <a:gd name="T62" fmla="*/ 5325 w 32908"/>
                <a:gd name="T63" fmla="*/ 60 h 6611"/>
                <a:gd name="T64" fmla="*/ 4937 w 32908"/>
                <a:gd name="T65" fmla="*/ 63 h 6611"/>
                <a:gd name="T66" fmla="*/ 4550 w 32908"/>
                <a:gd name="T67" fmla="*/ 60 h 6611"/>
                <a:gd name="T68" fmla="*/ 4166 w 32908"/>
                <a:gd name="T69" fmla="*/ 51 h 6611"/>
                <a:gd name="T70" fmla="*/ 3785 w 32908"/>
                <a:gd name="T71" fmla="*/ 36 h 6611"/>
                <a:gd name="T72" fmla="*/ 3281 w 32908"/>
                <a:gd name="T73" fmla="*/ 13 h 6611"/>
                <a:gd name="T74" fmla="*/ 2917 w 32908"/>
                <a:gd name="T75" fmla="*/ 3 h 6611"/>
                <a:gd name="T76" fmla="*/ 2479 w 32908"/>
                <a:gd name="T77" fmla="*/ 0 h 6611"/>
                <a:gd name="T78" fmla="*/ 2039 w 32908"/>
                <a:gd name="T79" fmla="*/ 5 h 6611"/>
                <a:gd name="T80" fmla="*/ 1644 w 32908"/>
                <a:gd name="T81" fmla="*/ 16 h 6611"/>
                <a:gd name="T82" fmla="*/ 1253 w 32908"/>
                <a:gd name="T83" fmla="*/ 33 h 6611"/>
                <a:gd name="T84" fmla="*/ 1034 w 32908"/>
                <a:gd name="T85" fmla="*/ 42 h 6611"/>
                <a:gd name="T86" fmla="*/ 873 w 32908"/>
                <a:gd name="T87" fmla="*/ 48 h 6611"/>
                <a:gd name="T88" fmla="*/ 706 w 32908"/>
                <a:gd name="T89" fmla="*/ 53 h 6611"/>
                <a:gd name="T90" fmla="*/ 485 w 32908"/>
                <a:gd name="T91" fmla="*/ 59 h 6611"/>
                <a:gd name="T92" fmla="*/ 350 w 32908"/>
                <a:gd name="T93" fmla="*/ 61 h 6611"/>
                <a:gd name="T94" fmla="*/ 27 w 32908"/>
                <a:gd name="T95" fmla="*/ 64 h 6611"/>
                <a:gd name="T96" fmla="*/ 20292 w 32908"/>
                <a:gd name="T97" fmla="*/ 63 h 6611"/>
                <a:gd name="T98" fmla="*/ 19816 w 32908"/>
                <a:gd name="T99" fmla="*/ 54 h 6611"/>
                <a:gd name="T100" fmla="*/ 19597 w 32908"/>
                <a:gd name="T101" fmla="*/ 47 h 6611"/>
                <a:gd name="T102" fmla="*/ 19450 w 32908"/>
                <a:gd name="T103" fmla="*/ 42 h 6611"/>
                <a:gd name="T104" fmla="*/ 18970 w 32908"/>
                <a:gd name="T105" fmla="*/ 20 h 6611"/>
                <a:gd name="T106" fmla="*/ 18515 w 32908"/>
                <a:gd name="T107" fmla="*/ 6 h 6611"/>
                <a:gd name="T108" fmla="*/ 18068 w 32908"/>
                <a:gd name="T109" fmla="*/ 1 h 6611"/>
                <a:gd name="T110" fmla="*/ 17592 w 32908"/>
                <a:gd name="T111" fmla="*/ 3 h 6611"/>
                <a:gd name="T112" fmla="*/ 16834 w 32908"/>
                <a:gd name="T113" fmla="*/ 18 h 66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08" h="6611">
                  <a:moveTo>
                    <a:pt x="26579" y="677"/>
                  </a:moveTo>
                  <a:lnTo>
                    <a:pt x="26508" y="733"/>
                  </a:lnTo>
                  <a:lnTo>
                    <a:pt x="26438" y="788"/>
                  </a:lnTo>
                  <a:lnTo>
                    <a:pt x="26367" y="841"/>
                  </a:lnTo>
                  <a:lnTo>
                    <a:pt x="26297" y="894"/>
                  </a:lnTo>
                  <a:lnTo>
                    <a:pt x="26227" y="943"/>
                  </a:lnTo>
                  <a:lnTo>
                    <a:pt x="26156" y="992"/>
                  </a:lnTo>
                  <a:lnTo>
                    <a:pt x="26086" y="1038"/>
                  </a:lnTo>
                  <a:lnTo>
                    <a:pt x="26016" y="1084"/>
                  </a:lnTo>
                  <a:lnTo>
                    <a:pt x="25946" y="1126"/>
                  </a:lnTo>
                  <a:lnTo>
                    <a:pt x="25875" y="1166"/>
                  </a:lnTo>
                  <a:lnTo>
                    <a:pt x="25805" y="1205"/>
                  </a:lnTo>
                  <a:lnTo>
                    <a:pt x="25736" y="1243"/>
                  </a:lnTo>
                  <a:lnTo>
                    <a:pt x="25666" y="1278"/>
                  </a:lnTo>
                  <a:lnTo>
                    <a:pt x="25595" y="1312"/>
                  </a:lnTo>
                  <a:lnTo>
                    <a:pt x="25525" y="1344"/>
                  </a:lnTo>
                  <a:lnTo>
                    <a:pt x="25457" y="1375"/>
                  </a:lnTo>
                  <a:lnTo>
                    <a:pt x="25387" y="1403"/>
                  </a:lnTo>
                  <a:lnTo>
                    <a:pt x="25316" y="1429"/>
                  </a:lnTo>
                  <a:lnTo>
                    <a:pt x="25246" y="1453"/>
                  </a:lnTo>
                  <a:lnTo>
                    <a:pt x="25178" y="1476"/>
                  </a:lnTo>
                  <a:lnTo>
                    <a:pt x="25107" y="1496"/>
                  </a:lnTo>
                  <a:lnTo>
                    <a:pt x="25039" y="1516"/>
                  </a:lnTo>
                  <a:lnTo>
                    <a:pt x="24969" y="1533"/>
                  </a:lnTo>
                  <a:lnTo>
                    <a:pt x="24901" y="1549"/>
                  </a:lnTo>
                  <a:lnTo>
                    <a:pt x="24831" y="1562"/>
                  </a:lnTo>
                  <a:lnTo>
                    <a:pt x="24762" y="1574"/>
                  </a:lnTo>
                  <a:lnTo>
                    <a:pt x="24692" y="1583"/>
                  </a:lnTo>
                  <a:lnTo>
                    <a:pt x="24624" y="1592"/>
                  </a:lnTo>
                  <a:lnTo>
                    <a:pt x="24554" y="1597"/>
                  </a:lnTo>
                  <a:lnTo>
                    <a:pt x="24485" y="1603"/>
                  </a:lnTo>
                  <a:lnTo>
                    <a:pt x="24417" y="1606"/>
                  </a:lnTo>
                  <a:lnTo>
                    <a:pt x="24349" y="1607"/>
                  </a:lnTo>
                  <a:lnTo>
                    <a:pt x="24279" y="1605"/>
                  </a:lnTo>
                  <a:lnTo>
                    <a:pt x="24210" y="1601"/>
                  </a:lnTo>
                  <a:lnTo>
                    <a:pt x="24141" y="1596"/>
                  </a:lnTo>
                  <a:lnTo>
                    <a:pt x="24073" y="1590"/>
                  </a:lnTo>
                  <a:lnTo>
                    <a:pt x="24004" y="1581"/>
                  </a:lnTo>
                  <a:lnTo>
                    <a:pt x="23936" y="1571"/>
                  </a:lnTo>
                  <a:lnTo>
                    <a:pt x="23867" y="1559"/>
                  </a:lnTo>
                  <a:lnTo>
                    <a:pt x="23799" y="1546"/>
                  </a:lnTo>
                  <a:lnTo>
                    <a:pt x="23730" y="1529"/>
                  </a:lnTo>
                  <a:lnTo>
                    <a:pt x="23662" y="1512"/>
                  </a:lnTo>
                  <a:lnTo>
                    <a:pt x="23593" y="1492"/>
                  </a:lnTo>
                  <a:lnTo>
                    <a:pt x="23525" y="1471"/>
                  </a:lnTo>
                  <a:lnTo>
                    <a:pt x="23457" y="1447"/>
                  </a:lnTo>
                  <a:lnTo>
                    <a:pt x="23389" y="1424"/>
                  </a:lnTo>
                  <a:lnTo>
                    <a:pt x="23321" y="1397"/>
                  </a:lnTo>
                  <a:lnTo>
                    <a:pt x="23253" y="1369"/>
                  </a:lnTo>
                  <a:lnTo>
                    <a:pt x="23185" y="1338"/>
                  </a:lnTo>
                  <a:lnTo>
                    <a:pt x="23117" y="1306"/>
                  </a:lnTo>
                  <a:lnTo>
                    <a:pt x="23049" y="1272"/>
                  </a:lnTo>
                  <a:lnTo>
                    <a:pt x="22981" y="1237"/>
                  </a:lnTo>
                  <a:lnTo>
                    <a:pt x="22912" y="1198"/>
                  </a:lnTo>
                  <a:lnTo>
                    <a:pt x="22844" y="1159"/>
                  </a:lnTo>
                  <a:lnTo>
                    <a:pt x="22776" y="1118"/>
                  </a:lnTo>
                  <a:lnTo>
                    <a:pt x="22710" y="1075"/>
                  </a:lnTo>
                  <a:lnTo>
                    <a:pt x="22642" y="1030"/>
                  </a:lnTo>
                  <a:lnTo>
                    <a:pt x="22573" y="983"/>
                  </a:lnTo>
                  <a:lnTo>
                    <a:pt x="22505" y="935"/>
                  </a:lnTo>
                  <a:lnTo>
                    <a:pt x="22439" y="884"/>
                  </a:lnTo>
                  <a:lnTo>
                    <a:pt x="22371" y="832"/>
                  </a:lnTo>
                  <a:lnTo>
                    <a:pt x="22305" y="778"/>
                  </a:lnTo>
                  <a:lnTo>
                    <a:pt x="22236" y="722"/>
                  </a:lnTo>
                  <a:lnTo>
                    <a:pt x="22170" y="665"/>
                  </a:lnTo>
                  <a:lnTo>
                    <a:pt x="21913" y="455"/>
                  </a:lnTo>
                  <a:lnTo>
                    <a:pt x="21828" y="399"/>
                  </a:lnTo>
                  <a:lnTo>
                    <a:pt x="21742" y="346"/>
                  </a:lnTo>
                  <a:lnTo>
                    <a:pt x="21698" y="320"/>
                  </a:lnTo>
                  <a:lnTo>
                    <a:pt x="21655" y="296"/>
                  </a:lnTo>
                  <a:lnTo>
                    <a:pt x="21567" y="252"/>
                  </a:lnTo>
                  <a:lnTo>
                    <a:pt x="21475" y="209"/>
                  </a:lnTo>
                  <a:lnTo>
                    <a:pt x="21383" y="171"/>
                  </a:lnTo>
                  <a:lnTo>
                    <a:pt x="21335" y="153"/>
                  </a:lnTo>
                  <a:lnTo>
                    <a:pt x="21289" y="136"/>
                  </a:lnTo>
                  <a:lnTo>
                    <a:pt x="21194" y="106"/>
                  </a:lnTo>
                  <a:lnTo>
                    <a:pt x="21115" y="83"/>
                  </a:lnTo>
                  <a:lnTo>
                    <a:pt x="21039" y="64"/>
                  </a:lnTo>
                  <a:lnTo>
                    <a:pt x="20961" y="46"/>
                  </a:lnTo>
                  <a:lnTo>
                    <a:pt x="20885" y="33"/>
                  </a:lnTo>
                  <a:lnTo>
                    <a:pt x="20806" y="20"/>
                  </a:lnTo>
                  <a:lnTo>
                    <a:pt x="20730" y="11"/>
                  </a:lnTo>
                  <a:lnTo>
                    <a:pt x="20651" y="5"/>
                  </a:lnTo>
                  <a:lnTo>
                    <a:pt x="20575" y="2"/>
                  </a:lnTo>
                  <a:lnTo>
                    <a:pt x="20496" y="0"/>
                  </a:lnTo>
                  <a:lnTo>
                    <a:pt x="20417" y="1"/>
                  </a:lnTo>
                  <a:lnTo>
                    <a:pt x="20339" y="4"/>
                  </a:lnTo>
                  <a:lnTo>
                    <a:pt x="20262" y="11"/>
                  </a:lnTo>
                  <a:lnTo>
                    <a:pt x="20184" y="19"/>
                  </a:lnTo>
                  <a:lnTo>
                    <a:pt x="20105" y="31"/>
                  </a:lnTo>
                  <a:lnTo>
                    <a:pt x="20027" y="45"/>
                  </a:lnTo>
                  <a:lnTo>
                    <a:pt x="19949" y="63"/>
                  </a:lnTo>
                  <a:lnTo>
                    <a:pt x="19870" y="80"/>
                  </a:lnTo>
                  <a:lnTo>
                    <a:pt x="19791" y="102"/>
                  </a:lnTo>
                  <a:lnTo>
                    <a:pt x="19713" y="126"/>
                  </a:lnTo>
                  <a:lnTo>
                    <a:pt x="19634" y="153"/>
                  </a:lnTo>
                  <a:lnTo>
                    <a:pt x="19594" y="166"/>
                  </a:lnTo>
                  <a:lnTo>
                    <a:pt x="19555" y="182"/>
                  </a:lnTo>
                  <a:lnTo>
                    <a:pt x="19476" y="214"/>
                  </a:lnTo>
                  <a:lnTo>
                    <a:pt x="19397" y="248"/>
                  </a:lnTo>
                  <a:lnTo>
                    <a:pt x="19319" y="285"/>
                  </a:lnTo>
                  <a:lnTo>
                    <a:pt x="19238" y="323"/>
                  </a:lnTo>
                  <a:lnTo>
                    <a:pt x="19160" y="366"/>
                  </a:lnTo>
                  <a:lnTo>
                    <a:pt x="19080" y="410"/>
                  </a:lnTo>
                  <a:lnTo>
                    <a:pt x="19002" y="457"/>
                  </a:lnTo>
                  <a:lnTo>
                    <a:pt x="18921" y="507"/>
                  </a:lnTo>
                  <a:lnTo>
                    <a:pt x="18842" y="560"/>
                  </a:lnTo>
                  <a:lnTo>
                    <a:pt x="18762" y="615"/>
                  </a:lnTo>
                  <a:lnTo>
                    <a:pt x="18683" y="672"/>
                  </a:lnTo>
                  <a:lnTo>
                    <a:pt x="18604" y="728"/>
                  </a:lnTo>
                  <a:lnTo>
                    <a:pt x="18528" y="783"/>
                  </a:lnTo>
                  <a:lnTo>
                    <a:pt x="18455" y="835"/>
                  </a:lnTo>
                  <a:lnTo>
                    <a:pt x="18386" y="885"/>
                  </a:lnTo>
                  <a:lnTo>
                    <a:pt x="18318" y="932"/>
                  </a:lnTo>
                  <a:lnTo>
                    <a:pt x="18285" y="955"/>
                  </a:lnTo>
                  <a:lnTo>
                    <a:pt x="18254" y="977"/>
                  </a:lnTo>
                  <a:lnTo>
                    <a:pt x="18193" y="1019"/>
                  </a:lnTo>
                  <a:lnTo>
                    <a:pt x="18163" y="1038"/>
                  </a:lnTo>
                  <a:lnTo>
                    <a:pt x="18136" y="1059"/>
                  </a:lnTo>
                  <a:lnTo>
                    <a:pt x="18107" y="1076"/>
                  </a:lnTo>
                  <a:lnTo>
                    <a:pt x="18080" y="1095"/>
                  </a:lnTo>
                  <a:lnTo>
                    <a:pt x="18027" y="1130"/>
                  </a:lnTo>
                  <a:lnTo>
                    <a:pt x="18001" y="1146"/>
                  </a:lnTo>
                  <a:lnTo>
                    <a:pt x="17977" y="1162"/>
                  </a:lnTo>
                  <a:lnTo>
                    <a:pt x="17931" y="1192"/>
                  </a:lnTo>
                  <a:lnTo>
                    <a:pt x="17886" y="1218"/>
                  </a:lnTo>
                  <a:lnTo>
                    <a:pt x="17846" y="1243"/>
                  </a:lnTo>
                  <a:lnTo>
                    <a:pt x="17808" y="1265"/>
                  </a:lnTo>
                  <a:lnTo>
                    <a:pt x="17774" y="1285"/>
                  </a:lnTo>
                  <a:lnTo>
                    <a:pt x="17735" y="1304"/>
                  </a:lnTo>
                  <a:lnTo>
                    <a:pt x="17724" y="1308"/>
                  </a:lnTo>
                  <a:lnTo>
                    <a:pt x="17715" y="1313"/>
                  </a:lnTo>
                  <a:lnTo>
                    <a:pt x="17696" y="1323"/>
                  </a:lnTo>
                  <a:lnTo>
                    <a:pt x="17657" y="1341"/>
                  </a:lnTo>
                  <a:lnTo>
                    <a:pt x="17619" y="1360"/>
                  </a:lnTo>
                  <a:lnTo>
                    <a:pt x="17578" y="1376"/>
                  </a:lnTo>
                  <a:lnTo>
                    <a:pt x="17539" y="1394"/>
                  </a:lnTo>
                  <a:lnTo>
                    <a:pt x="17461" y="1428"/>
                  </a:lnTo>
                  <a:lnTo>
                    <a:pt x="17380" y="1458"/>
                  </a:lnTo>
                  <a:lnTo>
                    <a:pt x="17299" y="1486"/>
                  </a:lnTo>
                  <a:lnTo>
                    <a:pt x="17258" y="1498"/>
                  </a:lnTo>
                  <a:lnTo>
                    <a:pt x="17237" y="1504"/>
                  </a:lnTo>
                  <a:lnTo>
                    <a:pt x="17227" y="1507"/>
                  </a:lnTo>
                  <a:lnTo>
                    <a:pt x="17218" y="1512"/>
                  </a:lnTo>
                  <a:lnTo>
                    <a:pt x="17176" y="1524"/>
                  </a:lnTo>
                  <a:lnTo>
                    <a:pt x="17156" y="1530"/>
                  </a:lnTo>
                  <a:lnTo>
                    <a:pt x="17145" y="1533"/>
                  </a:lnTo>
                  <a:lnTo>
                    <a:pt x="17136" y="1537"/>
                  </a:lnTo>
                  <a:lnTo>
                    <a:pt x="17094" y="1548"/>
                  </a:lnTo>
                  <a:lnTo>
                    <a:pt x="17052" y="1559"/>
                  </a:lnTo>
                  <a:lnTo>
                    <a:pt x="17031" y="1563"/>
                  </a:lnTo>
                  <a:lnTo>
                    <a:pt x="17010" y="1568"/>
                  </a:lnTo>
                  <a:lnTo>
                    <a:pt x="16969" y="1579"/>
                  </a:lnTo>
                  <a:lnTo>
                    <a:pt x="16925" y="1587"/>
                  </a:lnTo>
                  <a:lnTo>
                    <a:pt x="16904" y="1591"/>
                  </a:lnTo>
                  <a:lnTo>
                    <a:pt x="16883" y="1596"/>
                  </a:lnTo>
                  <a:lnTo>
                    <a:pt x="16798" y="1612"/>
                  </a:lnTo>
                  <a:lnTo>
                    <a:pt x="16711" y="1625"/>
                  </a:lnTo>
                  <a:lnTo>
                    <a:pt x="16625" y="1637"/>
                  </a:lnTo>
                  <a:lnTo>
                    <a:pt x="16580" y="1641"/>
                  </a:lnTo>
                  <a:lnTo>
                    <a:pt x="16537" y="1646"/>
                  </a:lnTo>
                  <a:lnTo>
                    <a:pt x="16514" y="1647"/>
                  </a:lnTo>
                  <a:lnTo>
                    <a:pt x="16492" y="1649"/>
                  </a:lnTo>
                  <a:lnTo>
                    <a:pt x="16449" y="1653"/>
                  </a:lnTo>
                  <a:lnTo>
                    <a:pt x="16358" y="1650"/>
                  </a:lnTo>
                  <a:lnTo>
                    <a:pt x="16267" y="1646"/>
                  </a:lnTo>
                  <a:lnTo>
                    <a:pt x="16177" y="1639"/>
                  </a:lnTo>
                  <a:lnTo>
                    <a:pt x="16088" y="1630"/>
                  </a:lnTo>
                  <a:lnTo>
                    <a:pt x="15999" y="1617"/>
                  </a:lnTo>
                  <a:lnTo>
                    <a:pt x="15911" y="1603"/>
                  </a:lnTo>
                  <a:lnTo>
                    <a:pt x="15824" y="1585"/>
                  </a:lnTo>
                  <a:lnTo>
                    <a:pt x="15737" y="1565"/>
                  </a:lnTo>
                  <a:lnTo>
                    <a:pt x="15649" y="1542"/>
                  </a:lnTo>
                  <a:lnTo>
                    <a:pt x="15562" y="1517"/>
                  </a:lnTo>
                  <a:lnTo>
                    <a:pt x="15476" y="1488"/>
                  </a:lnTo>
                  <a:lnTo>
                    <a:pt x="15392" y="1458"/>
                  </a:lnTo>
                  <a:lnTo>
                    <a:pt x="15307" y="1424"/>
                  </a:lnTo>
                  <a:lnTo>
                    <a:pt x="15223" y="1389"/>
                  </a:lnTo>
                  <a:lnTo>
                    <a:pt x="15139" y="1349"/>
                  </a:lnTo>
                  <a:lnTo>
                    <a:pt x="15057" y="1309"/>
                  </a:lnTo>
                  <a:lnTo>
                    <a:pt x="15035" y="1297"/>
                  </a:lnTo>
                  <a:lnTo>
                    <a:pt x="15024" y="1290"/>
                  </a:lnTo>
                  <a:lnTo>
                    <a:pt x="15013" y="1285"/>
                  </a:lnTo>
                  <a:lnTo>
                    <a:pt x="14991" y="1273"/>
                  </a:lnTo>
                  <a:lnTo>
                    <a:pt x="14979" y="1267"/>
                  </a:lnTo>
                  <a:lnTo>
                    <a:pt x="14969" y="1261"/>
                  </a:lnTo>
                  <a:lnTo>
                    <a:pt x="14945" y="1247"/>
                  </a:lnTo>
                  <a:lnTo>
                    <a:pt x="14933" y="1240"/>
                  </a:lnTo>
                  <a:lnTo>
                    <a:pt x="14921" y="1234"/>
                  </a:lnTo>
                  <a:lnTo>
                    <a:pt x="14897" y="1219"/>
                  </a:lnTo>
                  <a:lnTo>
                    <a:pt x="14873" y="1205"/>
                  </a:lnTo>
                  <a:lnTo>
                    <a:pt x="14846" y="1188"/>
                  </a:lnTo>
                  <a:lnTo>
                    <a:pt x="14832" y="1180"/>
                  </a:lnTo>
                  <a:lnTo>
                    <a:pt x="14820" y="1173"/>
                  </a:lnTo>
                  <a:lnTo>
                    <a:pt x="14793" y="1155"/>
                  </a:lnTo>
                  <a:lnTo>
                    <a:pt x="14767" y="1138"/>
                  </a:lnTo>
                  <a:lnTo>
                    <a:pt x="14738" y="1120"/>
                  </a:lnTo>
                  <a:lnTo>
                    <a:pt x="14710" y="1101"/>
                  </a:lnTo>
                  <a:lnTo>
                    <a:pt x="14682" y="1082"/>
                  </a:lnTo>
                  <a:lnTo>
                    <a:pt x="14654" y="1063"/>
                  </a:lnTo>
                  <a:lnTo>
                    <a:pt x="14623" y="1041"/>
                  </a:lnTo>
                  <a:lnTo>
                    <a:pt x="14593" y="1021"/>
                  </a:lnTo>
                  <a:lnTo>
                    <a:pt x="14576" y="1009"/>
                  </a:lnTo>
                  <a:lnTo>
                    <a:pt x="14561" y="999"/>
                  </a:lnTo>
                  <a:lnTo>
                    <a:pt x="14530" y="977"/>
                  </a:lnTo>
                  <a:lnTo>
                    <a:pt x="14497" y="954"/>
                  </a:lnTo>
                  <a:lnTo>
                    <a:pt x="14465" y="931"/>
                  </a:lnTo>
                  <a:lnTo>
                    <a:pt x="14430" y="906"/>
                  </a:lnTo>
                  <a:lnTo>
                    <a:pt x="14397" y="882"/>
                  </a:lnTo>
                  <a:lnTo>
                    <a:pt x="14362" y="856"/>
                  </a:lnTo>
                  <a:lnTo>
                    <a:pt x="14327" y="831"/>
                  </a:lnTo>
                  <a:lnTo>
                    <a:pt x="14291" y="804"/>
                  </a:lnTo>
                  <a:lnTo>
                    <a:pt x="14256" y="778"/>
                  </a:lnTo>
                  <a:lnTo>
                    <a:pt x="14219" y="750"/>
                  </a:lnTo>
                  <a:lnTo>
                    <a:pt x="14181" y="722"/>
                  </a:lnTo>
                  <a:lnTo>
                    <a:pt x="14143" y="693"/>
                  </a:lnTo>
                  <a:lnTo>
                    <a:pt x="14106" y="665"/>
                  </a:lnTo>
                  <a:lnTo>
                    <a:pt x="14030" y="608"/>
                  </a:lnTo>
                  <a:lnTo>
                    <a:pt x="13955" y="556"/>
                  </a:lnTo>
                  <a:lnTo>
                    <a:pt x="13879" y="505"/>
                  </a:lnTo>
                  <a:lnTo>
                    <a:pt x="13840" y="480"/>
                  </a:lnTo>
                  <a:lnTo>
                    <a:pt x="13803" y="457"/>
                  </a:lnTo>
                  <a:lnTo>
                    <a:pt x="13725" y="411"/>
                  </a:lnTo>
                  <a:lnTo>
                    <a:pt x="13685" y="388"/>
                  </a:lnTo>
                  <a:lnTo>
                    <a:pt x="13647" y="368"/>
                  </a:lnTo>
                  <a:lnTo>
                    <a:pt x="13568" y="327"/>
                  </a:lnTo>
                  <a:lnTo>
                    <a:pt x="13490" y="290"/>
                  </a:lnTo>
                  <a:lnTo>
                    <a:pt x="13409" y="254"/>
                  </a:lnTo>
                  <a:lnTo>
                    <a:pt x="13329" y="221"/>
                  </a:lnTo>
                  <a:lnTo>
                    <a:pt x="13247" y="191"/>
                  </a:lnTo>
                  <a:lnTo>
                    <a:pt x="13166" y="163"/>
                  </a:lnTo>
                  <a:lnTo>
                    <a:pt x="13084" y="137"/>
                  </a:lnTo>
                  <a:lnTo>
                    <a:pt x="13001" y="113"/>
                  </a:lnTo>
                  <a:lnTo>
                    <a:pt x="12959" y="102"/>
                  </a:lnTo>
                  <a:lnTo>
                    <a:pt x="12917" y="93"/>
                  </a:lnTo>
                  <a:lnTo>
                    <a:pt x="12835" y="75"/>
                  </a:lnTo>
                  <a:lnTo>
                    <a:pt x="12791" y="66"/>
                  </a:lnTo>
                  <a:lnTo>
                    <a:pt x="12749" y="59"/>
                  </a:lnTo>
                  <a:lnTo>
                    <a:pt x="12664" y="45"/>
                  </a:lnTo>
                  <a:lnTo>
                    <a:pt x="12577" y="34"/>
                  </a:lnTo>
                  <a:lnTo>
                    <a:pt x="12492" y="27"/>
                  </a:lnTo>
                  <a:lnTo>
                    <a:pt x="12447" y="22"/>
                  </a:lnTo>
                  <a:lnTo>
                    <a:pt x="12404" y="20"/>
                  </a:lnTo>
                  <a:lnTo>
                    <a:pt x="12316" y="17"/>
                  </a:lnTo>
                  <a:lnTo>
                    <a:pt x="12227" y="16"/>
                  </a:lnTo>
                  <a:lnTo>
                    <a:pt x="12183" y="16"/>
                  </a:lnTo>
                  <a:lnTo>
                    <a:pt x="12139" y="18"/>
                  </a:lnTo>
                  <a:lnTo>
                    <a:pt x="12048" y="21"/>
                  </a:lnTo>
                  <a:lnTo>
                    <a:pt x="11958" y="29"/>
                  </a:lnTo>
                  <a:lnTo>
                    <a:pt x="11867" y="38"/>
                  </a:lnTo>
                  <a:lnTo>
                    <a:pt x="11776" y="50"/>
                  </a:lnTo>
                  <a:lnTo>
                    <a:pt x="11683" y="64"/>
                  </a:lnTo>
                  <a:lnTo>
                    <a:pt x="11637" y="71"/>
                  </a:lnTo>
                  <a:lnTo>
                    <a:pt x="11591" y="80"/>
                  </a:lnTo>
                  <a:lnTo>
                    <a:pt x="11497" y="100"/>
                  </a:lnTo>
                  <a:lnTo>
                    <a:pt x="11404" y="123"/>
                  </a:lnTo>
                  <a:lnTo>
                    <a:pt x="11287" y="153"/>
                  </a:lnTo>
                  <a:lnTo>
                    <a:pt x="11170" y="187"/>
                  </a:lnTo>
                  <a:lnTo>
                    <a:pt x="11053" y="224"/>
                  </a:lnTo>
                  <a:lnTo>
                    <a:pt x="10938" y="266"/>
                  </a:lnTo>
                  <a:lnTo>
                    <a:pt x="10822" y="311"/>
                  </a:lnTo>
                  <a:lnTo>
                    <a:pt x="10709" y="360"/>
                  </a:lnTo>
                  <a:lnTo>
                    <a:pt x="10595" y="412"/>
                  </a:lnTo>
                  <a:lnTo>
                    <a:pt x="10483" y="469"/>
                  </a:lnTo>
                  <a:lnTo>
                    <a:pt x="10131" y="672"/>
                  </a:lnTo>
                  <a:lnTo>
                    <a:pt x="10059" y="729"/>
                  </a:lnTo>
                  <a:lnTo>
                    <a:pt x="9988" y="785"/>
                  </a:lnTo>
                  <a:lnTo>
                    <a:pt x="9918" y="839"/>
                  </a:lnTo>
                  <a:lnTo>
                    <a:pt x="9848" y="892"/>
                  </a:lnTo>
                  <a:lnTo>
                    <a:pt x="9778" y="941"/>
                  </a:lnTo>
                  <a:lnTo>
                    <a:pt x="9707" y="990"/>
                  </a:lnTo>
                  <a:lnTo>
                    <a:pt x="9637" y="1036"/>
                  </a:lnTo>
                  <a:lnTo>
                    <a:pt x="9567" y="1082"/>
                  </a:lnTo>
                  <a:lnTo>
                    <a:pt x="9496" y="1124"/>
                  </a:lnTo>
                  <a:lnTo>
                    <a:pt x="9426" y="1165"/>
                  </a:lnTo>
                  <a:lnTo>
                    <a:pt x="9356" y="1204"/>
                  </a:lnTo>
                  <a:lnTo>
                    <a:pt x="9287" y="1242"/>
                  </a:lnTo>
                  <a:lnTo>
                    <a:pt x="9216" y="1277"/>
                  </a:lnTo>
                  <a:lnTo>
                    <a:pt x="9146" y="1311"/>
                  </a:lnTo>
                  <a:lnTo>
                    <a:pt x="9076" y="1343"/>
                  </a:lnTo>
                  <a:lnTo>
                    <a:pt x="9008" y="1374"/>
                  </a:lnTo>
                  <a:lnTo>
                    <a:pt x="8937" y="1402"/>
                  </a:lnTo>
                  <a:lnTo>
                    <a:pt x="8867" y="1428"/>
                  </a:lnTo>
                  <a:lnTo>
                    <a:pt x="8797" y="1452"/>
                  </a:lnTo>
                  <a:lnTo>
                    <a:pt x="8729" y="1475"/>
                  </a:lnTo>
                  <a:lnTo>
                    <a:pt x="8658" y="1496"/>
                  </a:lnTo>
                  <a:lnTo>
                    <a:pt x="8589" y="1516"/>
                  </a:lnTo>
                  <a:lnTo>
                    <a:pt x="8519" y="1533"/>
                  </a:lnTo>
                  <a:lnTo>
                    <a:pt x="8451" y="1549"/>
                  </a:lnTo>
                  <a:lnTo>
                    <a:pt x="8380" y="1562"/>
                  </a:lnTo>
                  <a:lnTo>
                    <a:pt x="8312" y="1574"/>
                  </a:lnTo>
                  <a:lnTo>
                    <a:pt x="8242" y="1583"/>
                  </a:lnTo>
                  <a:lnTo>
                    <a:pt x="8174" y="1592"/>
                  </a:lnTo>
                  <a:lnTo>
                    <a:pt x="8103" y="1598"/>
                  </a:lnTo>
                  <a:lnTo>
                    <a:pt x="8035" y="1604"/>
                  </a:lnTo>
                  <a:lnTo>
                    <a:pt x="7967" y="1607"/>
                  </a:lnTo>
                  <a:lnTo>
                    <a:pt x="7899" y="1608"/>
                  </a:lnTo>
                  <a:lnTo>
                    <a:pt x="7828" y="1606"/>
                  </a:lnTo>
                  <a:lnTo>
                    <a:pt x="7760" y="1603"/>
                  </a:lnTo>
                  <a:lnTo>
                    <a:pt x="7691" y="1597"/>
                  </a:lnTo>
                  <a:lnTo>
                    <a:pt x="7623" y="1591"/>
                  </a:lnTo>
                  <a:lnTo>
                    <a:pt x="7552" y="1582"/>
                  </a:lnTo>
                  <a:lnTo>
                    <a:pt x="7484" y="1573"/>
                  </a:lnTo>
                  <a:lnTo>
                    <a:pt x="7416" y="1561"/>
                  </a:lnTo>
                  <a:lnTo>
                    <a:pt x="7348" y="1548"/>
                  </a:lnTo>
                  <a:lnTo>
                    <a:pt x="7279" y="1531"/>
                  </a:lnTo>
                  <a:lnTo>
                    <a:pt x="7210" y="1514"/>
                  </a:lnTo>
                  <a:lnTo>
                    <a:pt x="7142" y="1494"/>
                  </a:lnTo>
                  <a:lnTo>
                    <a:pt x="7074" y="1473"/>
                  </a:lnTo>
                  <a:lnTo>
                    <a:pt x="7006" y="1450"/>
                  </a:lnTo>
                  <a:lnTo>
                    <a:pt x="6938" y="1426"/>
                  </a:lnTo>
                  <a:lnTo>
                    <a:pt x="6869" y="1400"/>
                  </a:lnTo>
                  <a:lnTo>
                    <a:pt x="6802" y="1372"/>
                  </a:lnTo>
                  <a:lnTo>
                    <a:pt x="6734" y="1341"/>
                  </a:lnTo>
                  <a:lnTo>
                    <a:pt x="6666" y="1309"/>
                  </a:lnTo>
                  <a:lnTo>
                    <a:pt x="6598" y="1275"/>
                  </a:lnTo>
                  <a:lnTo>
                    <a:pt x="6530" y="1240"/>
                  </a:lnTo>
                  <a:lnTo>
                    <a:pt x="6462" y="1202"/>
                  </a:lnTo>
                  <a:lnTo>
                    <a:pt x="6394" y="1162"/>
                  </a:lnTo>
                  <a:lnTo>
                    <a:pt x="6326" y="1121"/>
                  </a:lnTo>
                  <a:lnTo>
                    <a:pt x="6260" y="1079"/>
                  </a:lnTo>
                  <a:lnTo>
                    <a:pt x="6191" y="1033"/>
                  </a:lnTo>
                  <a:lnTo>
                    <a:pt x="6124" y="987"/>
                  </a:lnTo>
                  <a:lnTo>
                    <a:pt x="6056" y="938"/>
                  </a:lnTo>
                  <a:lnTo>
                    <a:pt x="5990" y="888"/>
                  </a:lnTo>
                  <a:lnTo>
                    <a:pt x="5922" y="836"/>
                  </a:lnTo>
                  <a:lnTo>
                    <a:pt x="5855" y="782"/>
                  </a:lnTo>
                  <a:lnTo>
                    <a:pt x="5787" y="726"/>
                  </a:lnTo>
                  <a:lnTo>
                    <a:pt x="5721" y="669"/>
                  </a:lnTo>
                  <a:lnTo>
                    <a:pt x="5464" y="460"/>
                  </a:lnTo>
                  <a:lnTo>
                    <a:pt x="5379" y="402"/>
                  </a:lnTo>
                  <a:lnTo>
                    <a:pt x="5293" y="349"/>
                  </a:lnTo>
                  <a:lnTo>
                    <a:pt x="5249" y="323"/>
                  </a:lnTo>
                  <a:lnTo>
                    <a:pt x="5205" y="299"/>
                  </a:lnTo>
                  <a:lnTo>
                    <a:pt x="5117" y="255"/>
                  </a:lnTo>
                  <a:lnTo>
                    <a:pt x="5026" y="212"/>
                  </a:lnTo>
                  <a:lnTo>
                    <a:pt x="4979" y="192"/>
                  </a:lnTo>
                  <a:lnTo>
                    <a:pt x="4934" y="174"/>
                  </a:lnTo>
                  <a:lnTo>
                    <a:pt x="4886" y="156"/>
                  </a:lnTo>
                  <a:lnTo>
                    <a:pt x="4840" y="139"/>
                  </a:lnTo>
                  <a:lnTo>
                    <a:pt x="4744" y="109"/>
                  </a:lnTo>
                  <a:lnTo>
                    <a:pt x="4666" y="86"/>
                  </a:lnTo>
                  <a:lnTo>
                    <a:pt x="4589" y="67"/>
                  </a:lnTo>
                  <a:lnTo>
                    <a:pt x="4511" y="49"/>
                  </a:lnTo>
                  <a:lnTo>
                    <a:pt x="4434" y="35"/>
                  </a:lnTo>
                  <a:lnTo>
                    <a:pt x="4356" y="22"/>
                  </a:lnTo>
                  <a:lnTo>
                    <a:pt x="4279" y="13"/>
                  </a:lnTo>
                  <a:lnTo>
                    <a:pt x="4201" y="6"/>
                  </a:lnTo>
                  <a:lnTo>
                    <a:pt x="4124" y="3"/>
                  </a:lnTo>
                  <a:lnTo>
                    <a:pt x="4046" y="1"/>
                  </a:lnTo>
                  <a:lnTo>
                    <a:pt x="3967" y="2"/>
                  </a:lnTo>
                  <a:lnTo>
                    <a:pt x="3889" y="5"/>
                  </a:lnTo>
                  <a:lnTo>
                    <a:pt x="3812" y="11"/>
                  </a:lnTo>
                  <a:lnTo>
                    <a:pt x="3734" y="19"/>
                  </a:lnTo>
                  <a:lnTo>
                    <a:pt x="3655" y="31"/>
                  </a:lnTo>
                  <a:lnTo>
                    <a:pt x="3577" y="44"/>
                  </a:lnTo>
                  <a:lnTo>
                    <a:pt x="3499" y="62"/>
                  </a:lnTo>
                  <a:lnTo>
                    <a:pt x="3419" y="79"/>
                  </a:lnTo>
                  <a:lnTo>
                    <a:pt x="3341" y="101"/>
                  </a:lnTo>
                  <a:lnTo>
                    <a:pt x="3262" y="125"/>
                  </a:lnTo>
                  <a:lnTo>
                    <a:pt x="3184" y="152"/>
                  </a:lnTo>
                  <a:lnTo>
                    <a:pt x="3144" y="165"/>
                  </a:lnTo>
                  <a:lnTo>
                    <a:pt x="3104" y="181"/>
                  </a:lnTo>
                  <a:lnTo>
                    <a:pt x="3026" y="213"/>
                  </a:lnTo>
                  <a:lnTo>
                    <a:pt x="2947" y="247"/>
                  </a:lnTo>
                  <a:lnTo>
                    <a:pt x="2869" y="284"/>
                  </a:lnTo>
                  <a:lnTo>
                    <a:pt x="2788" y="322"/>
                  </a:lnTo>
                  <a:lnTo>
                    <a:pt x="2709" y="363"/>
                  </a:lnTo>
                  <a:lnTo>
                    <a:pt x="2630" y="408"/>
                  </a:lnTo>
                  <a:lnTo>
                    <a:pt x="2551" y="455"/>
                  </a:lnTo>
                  <a:lnTo>
                    <a:pt x="2471" y="504"/>
                  </a:lnTo>
                  <a:lnTo>
                    <a:pt x="2392" y="557"/>
                  </a:lnTo>
                  <a:lnTo>
                    <a:pt x="2313" y="611"/>
                  </a:lnTo>
                  <a:lnTo>
                    <a:pt x="2234" y="669"/>
                  </a:lnTo>
                  <a:lnTo>
                    <a:pt x="2154" y="726"/>
                  </a:lnTo>
                  <a:lnTo>
                    <a:pt x="2115" y="754"/>
                  </a:lnTo>
                  <a:lnTo>
                    <a:pt x="2078" y="782"/>
                  </a:lnTo>
                  <a:lnTo>
                    <a:pt x="2005" y="834"/>
                  </a:lnTo>
                  <a:lnTo>
                    <a:pt x="1935" y="884"/>
                  </a:lnTo>
                  <a:lnTo>
                    <a:pt x="1900" y="907"/>
                  </a:lnTo>
                  <a:lnTo>
                    <a:pt x="1867" y="931"/>
                  </a:lnTo>
                  <a:lnTo>
                    <a:pt x="1834" y="954"/>
                  </a:lnTo>
                  <a:lnTo>
                    <a:pt x="1803" y="976"/>
                  </a:lnTo>
                  <a:lnTo>
                    <a:pt x="1742" y="1018"/>
                  </a:lnTo>
                  <a:lnTo>
                    <a:pt x="1712" y="1037"/>
                  </a:lnTo>
                  <a:lnTo>
                    <a:pt x="1684" y="1058"/>
                  </a:lnTo>
                  <a:lnTo>
                    <a:pt x="1655" y="1075"/>
                  </a:lnTo>
                  <a:lnTo>
                    <a:pt x="1628" y="1094"/>
                  </a:lnTo>
                  <a:lnTo>
                    <a:pt x="1576" y="1129"/>
                  </a:lnTo>
                  <a:lnTo>
                    <a:pt x="1550" y="1145"/>
                  </a:lnTo>
                  <a:lnTo>
                    <a:pt x="1526" y="1160"/>
                  </a:lnTo>
                  <a:lnTo>
                    <a:pt x="1502" y="1175"/>
                  </a:lnTo>
                  <a:lnTo>
                    <a:pt x="1481" y="1190"/>
                  </a:lnTo>
                  <a:lnTo>
                    <a:pt x="1458" y="1203"/>
                  </a:lnTo>
                  <a:lnTo>
                    <a:pt x="1437" y="1216"/>
                  </a:lnTo>
                  <a:lnTo>
                    <a:pt x="1397" y="1241"/>
                  </a:lnTo>
                  <a:lnTo>
                    <a:pt x="1377" y="1251"/>
                  </a:lnTo>
                  <a:lnTo>
                    <a:pt x="1360" y="1261"/>
                  </a:lnTo>
                  <a:lnTo>
                    <a:pt x="1326" y="1281"/>
                  </a:lnTo>
                  <a:lnTo>
                    <a:pt x="1247" y="1319"/>
                  </a:lnTo>
                  <a:lnTo>
                    <a:pt x="1208" y="1338"/>
                  </a:lnTo>
                  <a:lnTo>
                    <a:pt x="1197" y="1342"/>
                  </a:lnTo>
                  <a:lnTo>
                    <a:pt x="1188" y="1347"/>
                  </a:lnTo>
                  <a:lnTo>
                    <a:pt x="1170" y="1358"/>
                  </a:lnTo>
                  <a:lnTo>
                    <a:pt x="1129" y="1374"/>
                  </a:lnTo>
                  <a:lnTo>
                    <a:pt x="1090" y="1392"/>
                  </a:lnTo>
                  <a:lnTo>
                    <a:pt x="1011" y="1426"/>
                  </a:lnTo>
                  <a:lnTo>
                    <a:pt x="970" y="1440"/>
                  </a:lnTo>
                  <a:lnTo>
                    <a:pt x="949" y="1447"/>
                  </a:lnTo>
                  <a:lnTo>
                    <a:pt x="930" y="1456"/>
                  </a:lnTo>
                  <a:lnTo>
                    <a:pt x="849" y="1485"/>
                  </a:lnTo>
                  <a:lnTo>
                    <a:pt x="808" y="1497"/>
                  </a:lnTo>
                  <a:lnTo>
                    <a:pt x="787" y="1503"/>
                  </a:lnTo>
                  <a:lnTo>
                    <a:pt x="777" y="1506"/>
                  </a:lnTo>
                  <a:lnTo>
                    <a:pt x="768" y="1511"/>
                  </a:lnTo>
                  <a:lnTo>
                    <a:pt x="726" y="1523"/>
                  </a:lnTo>
                  <a:lnTo>
                    <a:pt x="706" y="1529"/>
                  </a:lnTo>
                  <a:lnTo>
                    <a:pt x="695" y="1532"/>
                  </a:lnTo>
                  <a:lnTo>
                    <a:pt x="686" y="1536"/>
                  </a:lnTo>
                  <a:lnTo>
                    <a:pt x="644" y="1547"/>
                  </a:lnTo>
                  <a:lnTo>
                    <a:pt x="602" y="1558"/>
                  </a:lnTo>
                  <a:lnTo>
                    <a:pt x="580" y="1562"/>
                  </a:lnTo>
                  <a:lnTo>
                    <a:pt x="560" y="1567"/>
                  </a:lnTo>
                  <a:lnTo>
                    <a:pt x="518" y="1578"/>
                  </a:lnTo>
                  <a:lnTo>
                    <a:pt x="434" y="1595"/>
                  </a:lnTo>
                  <a:lnTo>
                    <a:pt x="349" y="1612"/>
                  </a:lnTo>
                  <a:lnTo>
                    <a:pt x="262" y="1625"/>
                  </a:lnTo>
                  <a:lnTo>
                    <a:pt x="175" y="1637"/>
                  </a:lnTo>
                  <a:lnTo>
                    <a:pt x="131" y="1641"/>
                  </a:lnTo>
                  <a:lnTo>
                    <a:pt x="87" y="1646"/>
                  </a:lnTo>
                  <a:lnTo>
                    <a:pt x="65" y="1647"/>
                  </a:lnTo>
                  <a:lnTo>
                    <a:pt x="43" y="1649"/>
                  </a:lnTo>
                  <a:lnTo>
                    <a:pt x="0" y="1653"/>
                  </a:lnTo>
                  <a:lnTo>
                    <a:pt x="0" y="6611"/>
                  </a:lnTo>
                  <a:lnTo>
                    <a:pt x="32908" y="6611"/>
                  </a:lnTo>
                  <a:lnTo>
                    <a:pt x="32908" y="1653"/>
                  </a:lnTo>
                  <a:lnTo>
                    <a:pt x="32818" y="1651"/>
                  </a:lnTo>
                  <a:lnTo>
                    <a:pt x="32730" y="1648"/>
                  </a:lnTo>
                  <a:lnTo>
                    <a:pt x="32641" y="1641"/>
                  </a:lnTo>
                  <a:lnTo>
                    <a:pt x="32553" y="1632"/>
                  </a:lnTo>
                  <a:lnTo>
                    <a:pt x="32465" y="1620"/>
                  </a:lnTo>
                  <a:lnTo>
                    <a:pt x="32378" y="1607"/>
                  </a:lnTo>
                  <a:lnTo>
                    <a:pt x="32292" y="1589"/>
                  </a:lnTo>
                  <a:lnTo>
                    <a:pt x="32208" y="1570"/>
                  </a:lnTo>
                  <a:lnTo>
                    <a:pt x="32122" y="1548"/>
                  </a:lnTo>
                  <a:lnTo>
                    <a:pt x="32037" y="1524"/>
                  </a:lnTo>
                  <a:lnTo>
                    <a:pt x="31952" y="1496"/>
                  </a:lnTo>
                  <a:lnTo>
                    <a:pt x="31870" y="1467"/>
                  </a:lnTo>
                  <a:lnTo>
                    <a:pt x="31786" y="1434"/>
                  </a:lnTo>
                  <a:lnTo>
                    <a:pt x="31703" y="1400"/>
                  </a:lnTo>
                  <a:lnTo>
                    <a:pt x="31622" y="1362"/>
                  </a:lnTo>
                  <a:lnTo>
                    <a:pt x="31541" y="1323"/>
                  </a:lnTo>
                  <a:lnTo>
                    <a:pt x="31516" y="1312"/>
                  </a:lnTo>
                  <a:lnTo>
                    <a:pt x="31485" y="1296"/>
                  </a:lnTo>
                  <a:lnTo>
                    <a:pt x="31469" y="1286"/>
                  </a:lnTo>
                  <a:lnTo>
                    <a:pt x="31453" y="1278"/>
                  </a:lnTo>
                  <a:lnTo>
                    <a:pt x="31420" y="1259"/>
                  </a:lnTo>
                  <a:lnTo>
                    <a:pt x="31387" y="1241"/>
                  </a:lnTo>
                  <a:lnTo>
                    <a:pt x="31352" y="1219"/>
                  </a:lnTo>
                  <a:lnTo>
                    <a:pt x="31333" y="1208"/>
                  </a:lnTo>
                  <a:lnTo>
                    <a:pt x="31316" y="1197"/>
                  </a:lnTo>
                  <a:lnTo>
                    <a:pt x="31279" y="1175"/>
                  </a:lnTo>
                  <a:lnTo>
                    <a:pt x="31241" y="1151"/>
                  </a:lnTo>
                  <a:lnTo>
                    <a:pt x="31221" y="1137"/>
                  </a:lnTo>
                  <a:lnTo>
                    <a:pt x="31201" y="1125"/>
                  </a:lnTo>
                  <a:lnTo>
                    <a:pt x="31160" y="1098"/>
                  </a:lnTo>
                  <a:lnTo>
                    <a:pt x="31138" y="1084"/>
                  </a:lnTo>
                  <a:lnTo>
                    <a:pt x="31117" y="1070"/>
                  </a:lnTo>
                  <a:lnTo>
                    <a:pt x="31075" y="1041"/>
                  </a:lnTo>
                  <a:lnTo>
                    <a:pt x="31030" y="1010"/>
                  </a:lnTo>
                  <a:lnTo>
                    <a:pt x="30985" y="979"/>
                  </a:lnTo>
                  <a:lnTo>
                    <a:pt x="30939" y="946"/>
                  </a:lnTo>
                  <a:lnTo>
                    <a:pt x="30892" y="913"/>
                  </a:lnTo>
                  <a:lnTo>
                    <a:pt x="30565" y="669"/>
                  </a:lnTo>
                  <a:lnTo>
                    <a:pt x="30467" y="596"/>
                  </a:lnTo>
                  <a:lnTo>
                    <a:pt x="30408" y="555"/>
                  </a:lnTo>
                  <a:lnTo>
                    <a:pt x="30350" y="516"/>
                  </a:lnTo>
                  <a:lnTo>
                    <a:pt x="30233" y="443"/>
                  </a:lnTo>
                  <a:lnTo>
                    <a:pt x="30173" y="408"/>
                  </a:lnTo>
                  <a:lnTo>
                    <a:pt x="30114" y="375"/>
                  </a:lnTo>
                  <a:lnTo>
                    <a:pt x="29994" y="314"/>
                  </a:lnTo>
                  <a:lnTo>
                    <a:pt x="29932" y="284"/>
                  </a:lnTo>
                  <a:lnTo>
                    <a:pt x="29871" y="257"/>
                  </a:lnTo>
                  <a:lnTo>
                    <a:pt x="29747" y="207"/>
                  </a:lnTo>
                  <a:lnTo>
                    <a:pt x="29684" y="184"/>
                  </a:lnTo>
                  <a:lnTo>
                    <a:pt x="29622" y="163"/>
                  </a:lnTo>
                  <a:lnTo>
                    <a:pt x="29496" y="125"/>
                  </a:lnTo>
                  <a:lnTo>
                    <a:pt x="29431" y="107"/>
                  </a:lnTo>
                  <a:lnTo>
                    <a:pt x="29367" y="92"/>
                  </a:lnTo>
                  <a:lnTo>
                    <a:pt x="29301" y="77"/>
                  </a:lnTo>
                  <a:lnTo>
                    <a:pt x="29237" y="66"/>
                  </a:lnTo>
                  <a:lnTo>
                    <a:pt x="29171" y="53"/>
                  </a:lnTo>
                  <a:lnTo>
                    <a:pt x="29106" y="44"/>
                  </a:lnTo>
                  <a:lnTo>
                    <a:pt x="28974" y="31"/>
                  </a:lnTo>
                  <a:lnTo>
                    <a:pt x="28906" y="24"/>
                  </a:lnTo>
                  <a:lnTo>
                    <a:pt x="28838" y="21"/>
                  </a:lnTo>
                  <a:lnTo>
                    <a:pt x="28770" y="18"/>
                  </a:lnTo>
                  <a:lnTo>
                    <a:pt x="28703" y="18"/>
                  </a:lnTo>
                  <a:lnTo>
                    <a:pt x="28634" y="18"/>
                  </a:lnTo>
                  <a:lnTo>
                    <a:pt x="28566" y="20"/>
                  </a:lnTo>
                  <a:lnTo>
                    <a:pt x="28427" y="30"/>
                  </a:lnTo>
                  <a:lnTo>
                    <a:pt x="28287" y="43"/>
                  </a:lnTo>
                  <a:lnTo>
                    <a:pt x="28215" y="52"/>
                  </a:lnTo>
                  <a:lnTo>
                    <a:pt x="28145" y="64"/>
                  </a:lnTo>
                  <a:lnTo>
                    <a:pt x="28073" y="75"/>
                  </a:lnTo>
                  <a:lnTo>
                    <a:pt x="28001" y="90"/>
                  </a:lnTo>
                  <a:lnTo>
                    <a:pt x="27857" y="123"/>
                  </a:lnTo>
                  <a:lnTo>
                    <a:pt x="27515" y="224"/>
                  </a:lnTo>
                  <a:lnTo>
                    <a:pt x="27368" y="275"/>
                  </a:lnTo>
                  <a:lnTo>
                    <a:pt x="27223" y="333"/>
                  </a:lnTo>
                  <a:lnTo>
                    <a:pt x="27150" y="363"/>
                  </a:lnTo>
                  <a:lnTo>
                    <a:pt x="27077" y="398"/>
                  </a:lnTo>
                  <a:lnTo>
                    <a:pt x="26933" y="469"/>
                  </a:lnTo>
                  <a:lnTo>
                    <a:pt x="26579" y="677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10"/>
          <p:cNvGrpSpPr>
            <a:grpSpLocks/>
          </p:cNvGrpSpPr>
          <p:nvPr/>
        </p:nvGrpSpPr>
        <p:grpSpPr bwMode="auto">
          <a:xfrm rot="-181035">
            <a:off x="3549651" y="6372225"/>
            <a:ext cx="8080375" cy="355600"/>
            <a:chOff x="5481" y="15948"/>
            <a:chExt cx="19325" cy="871"/>
          </a:xfrm>
        </p:grpSpPr>
        <p:sp>
          <p:nvSpPr>
            <p:cNvPr id="27796" name="Freeform 11"/>
            <p:cNvSpPr>
              <a:spLocks/>
            </p:cNvSpPr>
            <p:nvPr/>
          </p:nvSpPr>
          <p:spPr bwMode="auto">
            <a:xfrm>
              <a:off x="5481" y="16397"/>
              <a:ext cx="19286" cy="422"/>
            </a:xfrm>
            <a:custGeom>
              <a:avLst/>
              <a:gdLst>
                <a:gd name="T0" fmla="*/ 0 w 19286"/>
                <a:gd name="T1" fmla="*/ 365 h 422"/>
                <a:gd name="T2" fmla="*/ 320 w 19286"/>
                <a:gd name="T3" fmla="*/ 323 h 422"/>
                <a:gd name="T4" fmla="*/ 1000 w 19286"/>
                <a:gd name="T5" fmla="*/ 289 h 422"/>
                <a:gd name="T6" fmla="*/ 1720 w 19286"/>
                <a:gd name="T7" fmla="*/ 323 h 422"/>
                <a:gd name="T8" fmla="*/ 2120 w 19286"/>
                <a:gd name="T9" fmla="*/ 315 h 422"/>
                <a:gd name="T10" fmla="*/ 2760 w 19286"/>
                <a:gd name="T11" fmla="*/ 340 h 422"/>
                <a:gd name="T12" fmla="*/ 3504 w 19286"/>
                <a:gd name="T13" fmla="*/ 230 h 422"/>
                <a:gd name="T14" fmla="*/ 4195 w 19286"/>
                <a:gd name="T15" fmla="*/ 230 h 422"/>
                <a:gd name="T16" fmla="*/ 4848 w 19286"/>
                <a:gd name="T17" fmla="*/ 192 h 422"/>
                <a:gd name="T18" fmla="*/ 5309 w 19286"/>
                <a:gd name="T19" fmla="*/ 192 h 422"/>
                <a:gd name="T20" fmla="*/ 5885 w 19286"/>
                <a:gd name="T21" fmla="*/ 153 h 422"/>
                <a:gd name="T22" fmla="*/ 6422 w 19286"/>
                <a:gd name="T23" fmla="*/ 153 h 422"/>
                <a:gd name="T24" fmla="*/ 6806 w 19286"/>
                <a:gd name="T25" fmla="*/ 77 h 422"/>
                <a:gd name="T26" fmla="*/ 7382 w 19286"/>
                <a:gd name="T27" fmla="*/ 115 h 422"/>
                <a:gd name="T28" fmla="*/ 7728 w 19286"/>
                <a:gd name="T29" fmla="*/ 115 h 422"/>
                <a:gd name="T30" fmla="*/ 8265 w 19286"/>
                <a:gd name="T31" fmla="*/ 38 h 422"/>
                <a:gd name="T32" fmla="*/ 8439 w 19286"/>
                <a:gd name="T33" fmla="*/ 130 h 422"/>
                <a:gd name="T34" fmla="*/ 8611 w 19286"/>
                <a:gd name="T35" fmla="*/ 77 h 422"/>
                <a:gd name="T36" fmla="*/ 9072 w 19286"/>
                <a:gd name="T37" fmla="*/ 77 h 422"/>
                <a:gd name="T38" fmla="*/ 9417 w 19286"/>
                <a:gd name="T39" fmla="*/ 0 h 422"/>
                <a:gd name="T40" fmla="*/ 10377 w 19286"/>
                <a:gd name="T41" fmla="*/ 77 h 422"/>
                <a:gd name="T42" fmla="*/ 10200 w 19286"/>
                <a:gd name="T43" fmla="*/ 121 h 422"/>
                <a:gd name="T44" fmla="*/ 11107 w 19286"/>
                <a:gd name="T45" fmla="*/ 230 h 422"/>
                <a:gd name="T46" fmla="*/ 11568 w 19286"/>
                <a:gd name="T47" fmla="*/ 269 h 422"/>
                <a:gd name="T48" fmla="*/ 11913 w 19286"/>
                <a:gd name="T49" fmla="*/ 307 h 422"/>
                <a:gd name="T50" fmla="*/ 12797 w 19286"/>
                <a:gd name="T51" fmla="*/ 307 h 422"/>
                <a:gd name="T52" fmla="*/ 13565 w 19286"/>
                <a:gd name="T53" fmla="*/ 307 h 422"/>
                <a:gd name="T54" fmla="*/ 13910 w 19286"/>
                <a:gd name="T55" fmla="*/ 345 h 422"/>
                <a:gd name="T56" fmla="*/ 14985 w 19286"/>
                <a:gd name="T57" fmla="*/ 307 h 422"/>
                <a:gd name="T58" fmla="*/ 14985 w 19286"/>
                <a:gd name="T59" fmla="*/ 230 h 422"/>
                <a:gd name="T60" fmla="*/ 15024 w 19286"/>
                <a:gd name="T61" fmla="*/ 269 h 422"/>
                <a:gd name="T62" fmla="*/ 15446 w 19286"/>
                <a:gd name="T63" fmla="*/ 307 h 422"/>
                <a:gd name="T64" fmla="*/ 16483 w 19286"/>
                <a:gd name="T65" fmla="*/ 345 h 422"/>
                <a:gd name="T66" fmla="*/ 17021 w 19286"/>
                <a:gd name="T67" fmla="*/ 345 h 422"/>
                <a:gd name="T68" fmla="*/ 17366 w 19286"/>
                <a:gd name="T69" fmla="*/ 345 h 422"/>
                <a:gd name="T70" fmla="*/ 18173 w 19286"/>
                <a:gd name="T71" fmla="*/ 422 h 422"/>
                <a:gd name="T72" fmla="*/ 18249 w 19286"/>
                <a:gd name="T73" fmla="*/ 422 h 422"/>
                <a:gd name="T74" fmla="*/ 18941 w 19286"/>
                <a:gd name="T75" fmla="*/ 307 h 422"/>
                <a:gd name="T76" fmla="*/ 19286 w 19286"/>
                <a:gd name="T77" fmla="*/ 192 h 4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286" h="422">
                  <a:moveTo>
                    <a:pt x="0" y="365"/>
                  </a:moveTo>
                  <a:lnTo>
                    <a:pt x="320" y="323"/>
                  </a:lnTo>
                  <a:lnTo>
                    <a:pt x="1000" y="289"/>
                  </a:lnTo>
                  <a:lnTo>
                    <a:pt x="1720" y="323"/>
                  </a:lnTo>
                  <a:lnTo>
                    <a:pt x="2120" y="315"/>
                  </a:lnTo>
                  <a:lnTo>
                    <a:pt x="2760" y="340"/>
                  </a:lnTo>
                  <a:lnTo>
                    <a:pt x="3504" y="230"/>
                  </a:lnTo>
                  <a:lnTo>
                    <a:pt x="4195" y="230"/>
                  </a:lnTo>
                  <a:lnTo>
                    <a:pt x="4848" y="192"/>
                  </a:lnTo>
                  <a:lnTo>
                    <a:pt x="5309" y="192"/>
                  </a:lnTo>
                  <a:lnTo>
                    <a:pt x="5885" y="153"/>
                  </a:lnTo>
                  <a:lnTo>
                    <a:pt x="6422" y="153"/>
                  </a:lnTo>
                  <a:lnTo>
                    <a:pt x="6806" y="77"/>
                  </a:lnTo>
                  <a:lnTo>
                    <a:pt x="7382" y="115"/>
                  </a:lnTo>
                  <a:lnTo>
                    <a:pt x="7728" y="115"/>
                  </a:lnTo>
                  <a:lnTo>
                    <a:pt x="8265" y="38"/>
                  </a:lnTo>
                  <a:lnTo>
                    <a:pt x="8439" y="130"/>
                  </a:lnTo>
                  <a:lnTo>
                    <a:pt x="8611" y="77"/>
                  </a:lnTo>
                  <a:lnTo>
                    <a:pt x="9072" y="77"/>
                  </a:lnTo>
                  <a:lnTo>
                    <a:pt x="9417" y="0"/>
                  </a:lnTo>
                  <a:lnTo>
                    <a:pt x="10377" y="77"/>
                  </a:lnTo>
                  <a:lnTo>
                    <a:pt x="10200" y="121"/>
                  </a:lnTo>
                  <a:lnTo>
                    <a:pt x="11107" y="230"/>
                  </a:lnTo>
                  <a:lnTo>
                    <a:pt x="11568" y="269"/>
                  </a:lnTo>
                  <a:lnTo>
                    <a:pt x="11913" y="307"/>
                  </a:lnTo>
                  <a:lnTo>
                    <a:pt x="12797" y="307"/>
                  </a:lnTo>
                  <a:lnTo>
                    <a:pt x="13565" y="307"/>
                  </a:lnTo>
                  <a:lnTo>
                    <a:pt x="13910" y="345"/>
                  </a:lnTo>
                  <a:lnTo>
                    <a:pt x="14985" y="307"/>
                  </a:lnTo>
                  <a:lnTo>
                    <a:pt x="14985" y="230"/>
                  </a:lnTo>
                  <a:lnTo>
                    <a:pt x="15024" y="269"/>
                  </a:lnTo>
                  <a:lnTo>
                    <a:pt x="15446" y="307"/>
                  </a:lnTo>
                  <a:lnTo>
                    <a:pt x="16483" y="345"/>
                  </a:lnTo>
                  <a:lnTo>
                    <a:pt x="17021" y="345"/>
                  </a:lnTo>
                  <a:lnTo>
                    <a:pt x="17366" y="345"/>
                  </a:lnTo>
                  <a:lnTo>
                    <a:pt x="18173" y="422"/>
                  </a:lnTo>
                  <a:lnTo>
                    <a:pt x="18249" y="422"/>
                  </a:lnTo>
                  <a:lnTo>
                    <a:pt x="18941" y="307"/>
                  </a:lnTo>
                  <a:lnTo>
                    <a:pt x="19286" y="192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2"/>
            <p:cNvSpPr>
              <a:spLocks/>
            </p:cNvSpPr>
            <p:nvPr/>
          </p:nvSpPr>
          <p:spPr bwMode="auto">
            <a:xfrm>
              <a:off x="5519" y="15948"/>
              <a:ext cx="19287" cy="785"/>
            </a:xfrm>
            <a:custGeom>
              <a:avLst/>
              <a:gdLst>
                <a:gd name="T0" fmla="*/ 0 w 19287"/>
                <a:gd name="T1" fmla="*/ 785 h 785"/>
                <a:gd name="T2" fmla="*/ 318 w 19287"/>
                <a:gd name="T3" fmla="*/ 784 h 785"/>
                <a:gd name="T4" fmla="*/ 994 w 19287"/>
                <a:gd name="T5" fmla="*/ 754 h 785"/>
                <a:gd name="T6" fmla="*/ 1706 w 19287"/>
                <a:gd name="T7" fmla="*/ 685 h 785"/>
                <a:gd name="T8" fmla="*/ 2103 w 19287"/>
                <a:gd name="T9" fmla="*/ 660 h 785"/>
                <a:gd name="T10" fmla="*/ 2737 w 19287"/>
                <a:gd name="T11" fmla="*/ 602 h 785"/>
                <a:gd name="T12" fmla="*/ 3490 w 19287"/>
                <a:gd name="T13" fmla="*/ 548 h 785"/>
                <a:gd name="T14" fmla="*/ 4127 w 19287"/>
                <a:gd name="T15" fmla="*/ 524 h 785"/>
                <a:gd name="T16" fmla="*/ 4722 w 19287"/>
                <a:gd name="T17" fmla="*/ 490 h 785"/>
                <a:gd name="T18" fmla="*/ 5039 w 19287"/>
                <a:gd name="T19" fmla="*/ 472 h 785"/>
                <a:gd name="T20" fmla="*/ 5595 w 19287"/>
                <a:gd name="T21" fmla="*/ 446 h 785"/>
                <a:gd name="T22" fmla="*/ 6230 w 19287"/>
                <a:gd name="T23" fmla="*/ 413 h 785"/>
                <a:gd name="T24" fmla="*/ 6708 w 19287"/>
                <a:gd name="T25" fmla="*/ 392 h 785"/>
                <a:gd name="T26" fmla="*/ 7025 w 19287"/>
                <a:gd name="T27" fmla="*/ 378 h 785"/>
                <a:gd name="T28" fmla="*/ 7541 w 19287"/>
                <a:gd name="T29" fmla="*/ 354 h 785"/>
                <a:gd name="T30" fmla="*/ 8097 w 19287"/>
                <a:gd name="T31" fmla="*/ 323 h 785"/>
                <a:gd name="T32" fmla="*/ 8374 w 19287"/>
                <a:gd name="T33" fmla="*/ 307 h 785"/>
                <a:gd name="T34" fmla="*/ 8572 w 19287"/>
                <a:gd name="T35" fmla="*/ 293 h 785"/>
                <a:gd name="T36" fmla="*/ 8892 w 19287"/>
                <a:gd name="T37" fmla="*/ 288 h 785"/>
                <a:gd name="T38" fmla="*/ 9366 w 19287"/>
                <a:gd name="T39" fmla="*/ 250 h 785"/>
                <a:gd name="T40" fmla="*/ 10340 w 19287"/>
                <a:gd name="T41" fmla="*/ 231 h 785"/>
                <a:gd name="T42" fmla="*/ 10839 w 19287"/>
                <a:gd name="T43" fmla="*/ 308 h 785"/>
                <a:gd name="T44" fmla="*/ 11953 w 19287"/>
                <a:gd name="T45" fmla="*/ 346 h 785"/>
                <a:gd name="T46" fmla="*/ 12798 w 19287"/>
                <a:gd name="T47" fmla="*/ 269 h 785"/>
                <a:gd name="T48" fmla="*/ 13758 w 19287"/>
                <a:gd name="T49" fmla="*/ 231 h 785"/>
                <a:gd name="T50" fmla="*/ 14641 w 19287"/>
                <a:gd name="T51" fmla="*/ 192 h 785"/>
                <a:gd name="T52" fmla="*/ 15255 w 19287"/>
                <a:gd name="T53" fmla="*/ 231 h 785"/>
                <a:gd name="T54" fmla="*/ 16331 w 19287"/>
                <a:gd name="T55" fmla="*/ 308 h 785"/>
                <a:gd name="T56" fmla="*/ 17483 w 19287"/>
                <a:gd name="T57" fmla="*/ 192 h 785"/>
                <a:gd name="T58" fmla="*/ 18327 w 19287"/>
                <a:gd name="T59" fmla="*/ 116 h 785"/>
                <a:gd name="T60" fmla="*/ 19211 w 19287"/>
                <a:gd name="T61" fmla="*/ 0 h 785"/>
                <a:gd name="T62" fmla="*/ 19287 w 19287"/>
                <a:gd name="T63" fmla="*/ 615 h 7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287" h="785">
                  <a:moveTo>
                    <a:pt x="0" y="785"/>
                  </a:moveTo>
                  <a:lnTo>
                    <a:pt x="318" y="784"/>
                  </a:lnTo>
                  <a:lnTo>
                    <a:pt x="994" y="754"/>
                  </a:lnTo>
                  <a:lnTo>
                    <a:pt x="1706" y="685"/>
                  </a:lnTo>
                  <a:lnTo>
                    <a:pt x="2103" y="660"/>
                  </a:lnTo>
                  <a:lnTo>
                    <a:pt x="2737" y="602"/>
                  </a:lnTo>
                  <a:lnTo>
                    <a:pt x="3490" y="548"/>
                  </a:lnTo>
                  <a:lnTo>
                    <a:pt x="4127" y="524"/>
                  </a:lnTo>
                  <a:lnTo>
                    <a:pt x="4722" y="490"/>
                  </a:lnTo>
                  <a:lnTo>
                    <a:pt x="5039" y="472"/>
                  </a:lnTo>
                  <a:lnTo>
                    <a:pt x="5595" y="446"/>
                  </a:lnTo>
                  <a:lnTo>
                    <a:pt x="6230" y="413"/>
                  </a:lnTo>
                  <a:lnTo>
                    <a:pt x="6708" y="392"/>
                  </a:lnTo>
                  <a:lnTo>
                    <a:pt x="7025" y="378"/>
                  </a:lnTo>
                  <a:lnTo>
                    <a:pt x="7541" y="354"/>
                  </a:lnTo>
                  <a:lnTo>
                    <a:pt x="8097" y="323"/>
                  </a:lnTo>
                  <a:lnTo>
                    <a:pt x="8374" y="307"/>
                  </a:lnTo>
                  <a:lnTo>
                    <a:pt x="8572" y="293"/>
                  </a:lnTo>
                  <a:lnTo>
                    <a:pt x="8892" y="288"/>
                  </a:lnTo>
                  <a:lnTo>
                    <a:pt x="9366" y="250"/>
                  </a:lnTo>
                  <a:lnTo>
                    <a:pt x="10340" y="231"/>
                  </a:lnTo>
                  <a:lnTo>
                    <a:pt x="10839" y="308"/>
                  </a:lnTo>
                  <a:lnTo>
                    <a:pt x="11953" y="346"/>
                  </a:lnTo>
                  <a:lnTo>
                    <a:pt x="12798" y="269"/>
                  </a:lnTo>
                  <a:lnTo>
                    <a:pt x="13758" y="231"/>
                  </a:lnTo>
                  <a:lnTo>
                    <a:pt x="14641" y="192"/>
                  </a:lnTo>
                  <a:lnTo>
                    <a:pt x="15255" y="231"/>
                  </a:lnTo>
                  <a:lnTo>
                    <a:pt x="16331" y="308"/>
                  </a:lnTo>
                  <a:lnTo>
                    <a:pt x="17483" y="192"/>
                  </a:lnTo>
                  <a:lnTo>
                    <a:pt x="18327" y="116"/>
                  </a:lnTo>
                  <a:lnTo>
                    <a:pt x="19211" y="0"/>
                  </a:lnTo>
                  <a:lnTo>
                    <a:pt x="19287" y="615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 rot="-228299">
            <a:off x="3570289" y="6296025"/>
            <a:ext cx="8078787" cy="357188"/>
            <a:chOff x="5481" y="15948"/>
            <a:chExt cx="19325" cy="871"/>
          </a:xfrm>
        </p:grpSpPr>
        <p:sp>
          <p:nvSpPr>
            <p:cNvPr id="4" name="Freeform 14"/>
            <p:cNvSpPr>
              <a:spLocks/>
            </p:cNvSpPr>
            <p:nvPr/>
          </p:nvSpPr>
          <p:spPr bwMode="auto">
            <a:xfrm>
              <a:off x="5481" y="16397"/>
              <a:ext cx="19286" cy="422"/>
            </a:xfrm>
            <a:custGeom>
              <a:avLst/>
              <a:gdLst>
                <a:gd name="T0" fmla="*/ 0 w 19286"/>
                <a:gd name="T1" fmla="*/ 365 h 422"/>
                <a:gd name="T2" fmla="*/ 320 w 19286"/>
                <a:gd name="T3" fmla="*/ 323 h 422"/>
                <a:gd name="T4" fmla="*/ 1000 w 19286"/>
                <a:gd name="T5" fmla="*/ 289 h 422"/>
                <a:gd name="T6" fmla="*/ 1720 w 19286"/>
                <a:gd name="T7" fmla="*/ 323 h 422"/>
                <a:gd name="T8" fmla="*/ 2120 w 19286"/>
                <a:gd name="T9" fmla="*/ 315 h 422"/>
                <a:gd name="T10" fmla="*/ 2760 w 19286"/>
                <a:gd name="T11" fmla="*/ 340 h 422"/>
                <a:gd name="T12" fmla="*/ 3504 w 19286"/>
                <a:gd name="T13" fmla="*/ 230 h 422"/>
                <a:gd name="T14" fmla="*/ 4195 w 19286"/>
                <a:gd name="T15" fmla="*/ 230 h 422"/>
                <a:gd name="T16" fmla="*/ 4848 w 19286"/>
                <a:gd name="T17" fmla="*/ 192 h 422"/>
                <a:gd name="T18" fmla="*/ 5309 w 19286"/>
                <a:gd name="T19" fmla="*/ 192 h 422"/>
                <a:gd name="T20" fmla="*/ 5885 w 19286"/>
                <a:gd name="T21" fmla="*/ 153 h 422"/>
                <a:gd name="T22" fmla="*/ 6422 w 19286"/>
                <a:gd name="T23" fmla="*/ 153 h 422"/>
                <a:gd name="T24" fmla="*/ 6806 w 19286"/>
                <a:gd name="T25" fmla="*/ 77 h 422"/>
                <a:gd name="T26" fmla="*/ 7382 w 19286"/>
                <a:gd name="T27" fmla="*/ 115 h 422"/>
                <a:gd name="T28" fmla="*/ 7728 w 19286"/>
                <a:gd name="T29" fmla="*/ 115 h 422"/>
                <a:gd name="T30" fmla="*/ 8265 w 19286"/>
                <a:gd name="T31" fmla="*/ 38 h 422"/>
                <a:gd name="T32" fmla="*/ 8439 w 19286"/>
                <a:gd name="T33" fmla="*/ 130 h 422"/>
                <a:gd name="T34" fmla="*/ 8611 w 19286"/>
                <a:gd name="T35" fmla="*/ 77 h 422"/>
                <a:gd name="T36" fmla="*/ 9072 w 19286"/>
                <a:gd name="T37" fmla="*/ 77 h 422"/>
                <a:gd name="T38" fmla="*/ 9417 w 19286"/>
                <a:gd name="T39" fmla="*/ 0 h 422"/>
                <a:gd name="T40" fmla="*/ 10377 w 19286"/>
                <a:gd name="T41" fmla="*/ 77 h 422"/>
                <a:gd name="T42" fmla="*/ 10200 w 19286"/>
                <a:gd name="T43" fmla="*/ 121 h 422"/>
                <a:gd name="T44" fmla="*/ 11107 w 19286"/>
                <a:gd name="T45" fmla="*/ 230 h 422"/>
                <a:gd name="T46" fmla="*/ 11568 w 19286"/>
                <a:gd name="T47" fmla="*/ 269 h 422"/>
                <a:gd name="T48" fmla="*/ 11913 w 19286"/>
                <a:gd name="T49" fmla="*/ 307 h 422"/>
                <a:gd name="T50" fmla="*/ 12797 w 19286"/>
                <a:gd name="T51" fmla="*/ 307 h 422"/>
                <a:gd name="T52" fmla="*/ 13565 w 19286"/>
                <a:gd name="T53" fmla="*/ 307 h 422"/>
                <a:gd name="T54" fmla="*/ 13910 w 19286"/>
                <a:gd name="T55" fmla="*/ 345 h 422"/>
                <a:gd name="T56" fmla="*/ 14985 w 19286"/>
                <a:gd name="T57" fmla="*/ 307 h 422"/>
                <a:gd name="T58" fmla="*/ 14985 w 19286"/>
                <a:gd name="T59" fmla="*/ 230 h 422"/>
                <a:gd name="T60" fmla="*/ 15024 w 19286"/>
                <a:gd name="T61" fmla="*/ 269 h 422"/>
                <a:gd name="T62" fmla="*/ 15446 w 19286"/>
                <a:gd name="T63" fmla="*/ 307 h 422"/>
                <a:gd name="T64" fmla="*/ 16483 w 19286"/>
                <a:gd name="T65" fmla="*/ 345 h 422"/>
                <a:gd name="T66" fmla="*/ 17021 w 19286"/>
                <a:gd name="T67" fmla="*/ 345 h 422"/>
                <a:gd name="T68" fmla="*/ 17366 w 19286"/>
                <a:gd name="T69" fmla="*/ 345 h 422"/>
                <a:gd name="T70" fmla="*/ 18173 w 19286"/>
                <a:gd name="T71" fmla="*/ 422 h 422"/>
                <a:gd name="T72" fmla="*/ 18249 w 19286"/>
                <a:gd name="T73" fmla="*/ 422 h 422"/>
                <a:gd name="T74" fmla="*/ 18941 w 19286"/>
                <a:gd name="T75" fmla="*/ 307 h 422"/>
                <a:gd name="T76" fmla="*/ 19286 w 19286"/>
                <a:gd name="T77" fmla="*/ 192 h 4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286" h="422">
                  <a:moveTo>
                    <a:pt x="0" y="365"/>
                  </a:moveTo>
                  <a:lnTo>
                    <a:pt x="320" y="323"/>
                  </a:lnTo>
                  <a:lnTo>
                    <a:pt x="1000" y="289"/>
                  </a:lnTo>
                  <a:lnTo>
                    <a:pt x="1720" y="323"/>
                  </a:lnTo>
                  <a:lnTo>
                    <a:pt x="2120" y="315"/>
                  </a:lnTo>
                  <a:lnTo>
                    <a:pt x="2760" y="340"/>
                  </a:lnTo>
                  <a:lnTo>
                    <a:pt x="3504" y="230"/>
                  </a:lnTo>
                  <a:lnTo>
                    <a:pt x="4195" y="230"/>
                  </a:lnTo>
                  <a:lnTo>
                    <a:pt x="4848" y="192"/>
                  </a:lnTo>
                  <a:lnTo>
                    <a:pt x="5309" y="192"/>
                  </a:lnTo>
                  <a:lnTo>
                    <a:pt x="5885" y="153"/>
                  </a:lnTo>
                  <a:lnTo>
                    <a:pt x="6422" y="153"/>
                  </a:lnTo>
                  <a:lnTo>
                    <a:pt x="6806" y="77"/>
                  </a:lnTo>
                  <a:lnTo>
                    <a:pt x="7382" y="115"/>
                  </a:lnTo>
                  <a:lnTo>
                    <a:pt x="7728" y="115"/>
                  </a:lnTo>
                  <a:lnTo>
                    <a:pt x="8265" y="38"/>
                  </a:lnTo>
                  <a:lnTo>
                    <a:pt x="8439" y="130"/>
                  </a:lnTo>
                  <a:lnTo>
                    <a:pt x="8611" y="77"/>
                  </a:lnTo>
                  <a:lnTo>
                    <a:pt x="9072" y="77"/>
                  </a:lnTo>
                  <a:lnTo>
                    <a:pt x="9417" y="0"/>
                  </a:lnTo>
                  <a:lnTo>
                    <a:pt x="10377" y="77"/>
                  </a:lnTo>
                  <a:lnTo>
                    <a:pt x="10200" y="121"/>
                  </a:lnTo>
                  <a:lnTo>
                    <a:pt x="11107" y="230"/>
                  </a:lnTo>
                  <a:lnTo>
                    <a:pt x="11568" y="269"/>
                  </a:lnTo>
                  <a:lnTo>
                    <a:pt x="11913" y="307"/>
                  </a:lnTo>
                  <a:lnTo>
                    <a:pt x="12797" y="307"/>
                  </a:lnTo>
                  <a:lnTo>
                    <a:pt x="13565" y="307"/>
                  </a:lnTo>
                  <a:lnTo>
                    <a:pt x="13910" y="345"/>
                  </a:lnTo>
                  <a:lnTo>
                    <a:pt x="14985" y="307"/>
                  </a:lnTo>
                  <a:lnTo>
                    <a:pt x="14985" y="230"/>
                  </a:lnTo>
                  <a:lnTo>
                    <a:pt x="15024" y="269"/>
                  </a:lnTo>
                  <a:lnTo>
                    <a:pt x="15446" y="307"/>
                  </a:lnTo>
                  <a:lnTo>
                    <a:pt x="16483" y="345"/>
                  </a:lnTo>
                  <a:lnTo>
                    <a:pt x="17021" y="345"/>
                  </a:lnTo>
                  <a:lnTo>
                    <a:pt x="17366" y="345"/>
                  </a:lnTo>
                  <a:lnTo>
                    <a:pt x="18173" y="422"/>
                  </a:lnTo>
                  <a:lnTo>
                    <a:pt x="18249" y="422"/>
                  </a:lnTo>
                  <a:lnTo>
                    <a:pt x="18941" y="307"/>
                  </a:lnTo>
                  <a:lnTo>
                    <a:pt x="19286" y="192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5"/>
            <p:cNvSpPr>
              <a:spLocks/>
            </p:cNvSpPr>
            <p:nvPr/>
          </p:nvSpPr>
          <p:spPr bwMode="auto">
            <a:xfrm>
              <a:off x="5519" y="15948"/>
              <a:ext cx="19287" cy="785"/>
            </a:xfrm>
            <a:custGeom>
              <a:avLst/>
              <a:gdLst>
                <a:gd name="T0" fmla="*/ 0 w 19287"/>
                <a:gd name="T1" fmla="*/ 785 h 785"/>
                <a:gd name="T2" fmla="*/ 318 w 19287"/>
                <a:gd name="T3" fmla="*/ 784 h 785"/>
                <a:gd name="T4" fmla="*/ 994 w 19287"/>
                <a:gd name="T5" fmla="*/ 754 h 785"/>
                <a:gd name="T6" fmla="*/ 1706 w 19287"/>
                <a:gd name="T7" fmla="*/ 685 h 785"/>
                <a:gd name="T8" fmla="*/ 2103 w 19287"/>
                <a:gd name="T9" fmla="*/ 660 h 785"/>
                <a:gd name="T10" fmla="*/ 2737 w 19287"/>
                <a:gd name="T11" fmla="*/ 602 h 785"/>
                <a:gd name="T12" fmla="*/ 3490 w 19287"/>
                <a:gd name="T13" fmla="*/ 548 h 785"/>
                <a:gd name="T14" fmla="*/ 4127 w 19287"/>
                <a:gd name="T15" fmla="*/ 524 h 785"/>
                <a:gd name="T16" fmla="*/ 4722 w 19287"/>
                <a:gd name="T17" fmla="*/ 490 h 785"/>
                <a:gd name="T18" fmla="*/ 5039 w 19287"/>
                <a:gd name="T19" fmla="*/ 472 h 785"/>
                <a:gd name="T20" fmla="*/ 5595 w 19287"/>
                <a:gd name="T21" fmla="*/ 446 h 785"/>
                <a:gd name="T22" fmla="*/ 6230 w 19287"/>
                <a:gd name="T23" fmla="*/ 413 h 785"/>
                <a:gd name="T24" fmla="*/ 6708 w 19287"/>
                <a:gd name="T25" fmla="*/ 392 h 785"/>
                <a:gd name="T26" fmla="*/ 7025 w 19287"/>
                <a:gd name="T27" fmla="*/ 378 h 785"/>
                <a:gd name="T28" fmla="*/ 7541 w 19287"/>
                <a:gd name="T29" fmla="*/ 354 h 785"/>
                <a:gd name="T30" fmla="*/ 8097 w 19287"/>
                <a:gd name="T31" fmla="*/ 323 h 785"/>
                <a:gd name="T32" fmla="*/ 8374 w 19287"/>
                <a:gd name="T33" fmla="*/ 307 h 785"/>
                <a:gd name="T34" fmla="*/ 8572 w 19287"/>
                <a:gd name="T35" fmla="*/ 293 h 785"/>
                <a:gd name="T36" fmla="*/ 8892 w 19287"/>
                <a:gd name="T37" fmla="*/ 288 h 785"/>
                <a:gd name="T38" fmla="*/ 9366 w 19287"/>
                <a:gd name="T39" fmla="*/ 250 h 785"/>
                <a:gd name="T40" fmla="*/ 10340 w 19287"/>
                <a:gd name="T41" fmla="*/ 231 h 785"/>
                <a:gd name="T42" fmla="*/ 10839 w 19287"/>
                <a:gd name="T43" fmla="*/ 308 h 785"/>
                <a:gd name="T44" fmla="*/ 11953 w 19287"/>
                <a:gd name="T45" fmla="*/ 346 h 785"/>
                <a:gd name="T46" fmla="*/ 12798 w 19287"/>
                <a:gd name="T47" fmla="*/ 269 h 785"/>
                <a:gd name="T48" fmla="*/ 13758 w 19287"/>
                <a:gd name="T49" fmla="*/ 231 h 785"/>
                <a:gd name="T50" fmla="*/ 14641 w 19287"/>
                <a:gd name="T51" fmla="*/ 192 h 785"/>
                <a:gd name="T52" fmla="*/ 15255 w 19287"/>
                <a:gd name="T53" fmla="*/ 231 h 785"/>
                <a:gd name="T54" fmla="*/ 16331 w 19287"/>
                <a:gd name="T55" fmla="*/ 308 h 785"/>
                <a:gd name="T56" fmla="*/ 17483 w 19287"/>
                <a:gd name="T57" fmla="*/ 192 h 785"/>
                <a:gd name="T58" fmla="*/ 18327 w 19287"/>
                <a:gd name="T59" fmla="*/ 116 h 785"/>
                <a:gd name="T60" fmla="*/ 19211 w 19287"/>
                <a:gd name="T61" fmla="*/ 0 h 785"/>
                <a:gd name="T62" fmla="*/ 19287 w 19287"/>
                <a:gd name="T63" fmla="*/ 615 h 7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287" h="785">
                  <a:moveTo>
                    <a:pt x="0" y="785"/>
                  </a:moveTo>
                  <a:lnTo>
                    <a:pt x="318" y="784"/>
                  </a:lnTo>
                  <a:lnTo>
                    <a:pt x="994" y="754"/>
                  </a:lnTo>
                  <a:lnTo>
                    <a:pt x="1706" y="685"/>
                  </a:lnTo>
                  <a:lnTo>
                    <a:pt x="2103" y="660"/>
                  </a:lnTo>
                  <a:lnTo>
                    <a:pt x="2737" y="602"/>
                  </a:lnTo>
                  <a:lnTo>
                    <a:pt x="3490" y="548"/>
                  </a:lnTo>
                  <a:lnTo>
                    <a:pt x="4127" y="524"/>
                  </a:lnTo>
                  <a:lnTo>
                    <a:pt x="4722" y="490"/>
                  </a:lnTo>
                  <a:lnTo>
                    <a:pt x="5039" y="472"/>
                  </a:lnTo>
                  <a:lnTo>
                    <a:pt x="5595" y="446"/>
                  </a:lnTo>
                  <a:lnTo>
                    <a:pt x="6230" y="413"/>
                  </a:lnTo>
                  <a:lnTo>
                    <a:pt x="6708" y="392"/>
                  </a:lnTo>
                  <a:lnTo>
                    <a:pt x="7025" y="378"/>
                  </a:lnTo>
                  <a:lnTo>
                    <a:pt x="7541" y="354"/>
                  </a:lnTo>
                  <a:lnTo>
                    <a:pt x="8097" y="323"/>
                  </a:lnTo>
                  <a:lnTo>
                    <a:pt x="8374" y="307"/>
                  </a:lnTo>
                  <a:lnTo>
                    <a:pt x="8572" y="293"/>
                  </a:lnTo>
                  <a:lnTo>
                    <a:pt x="8892" y="288"/>
                  </a:lnTo>
                  <a:lnTo>
                    <a:pt x="9366" y="250"/>
                  </a:lnTo>
                  <a:lnTo>
                    <a:pt x="10340" y="231"/>
                  </a:lnTo>
                  <a:lnTo>
                    <a:pt x="10839" y="308"/>
                  </a:lnTo>
                  <a:lnTo>
                    <a:pt x="11953" y="346"/>
                  </a:lnTo>
                  <a:lnTo>
                    <a:pt x="12798" y="269"/>
                  </a:lnTo>
                  <a:lnTo>
                    <a:pt x="13758" y="231"/>
                  </a:lnTo>
                  <a:lnTo>
                    <a:pt x="14641" y="192"/>
                  </a:lnTo>
                  <a:lnTo>
                    <a:pt x="15255" y="231"/>
                  </a:lnTo>
                  <a:lnTo>
                    <a:pt x="16331" y="308"/>
                  </a:lnTo>
                  <a:lnTo>
                    <a:pt x="17483" y="192"/>
                  </a:lnTo>
                  <a:lnTo>
                    <a:pt x="18327" y="116"/>
                  </a:lnTo>
                  <a:lnTo>
                    <a:pt x="19211" y="0"/>
                  </a:lnTo>
                  <a:lnTo>
                    <a:pt x="19287" y="615"/>
                  </a:lnTo>
                </a:path>
              </a:pathLst>
            </a:cu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>
            <a:off x="-977900" y="2446338"/>
            <a:ext cx="13231813" cy="3713162"/>
            <a:chOff x="-4341" y="3912"/>
            <a:chExt cx="30770" cy="11093"/>
          </a:xfrm>
        </p:grpSpPr>
        <p:sp>
          <p:nvSpPr>
            <p:cNvPr id="27789" name="AutoShape 17"/>
            <p:cNvSpPr>
              <a:spLocks noChangeAspect="1" noChangeArrowheads="1" noTextEdit="1"/>
            </p:cNvSpPr>
            <p:nvPr/>
          </p:nvSpPr>
          <p:spPr bwMode="auto">
            <a:xfrm rot="-1237233">
              <a:off x="-4341" y="3912"/>
              <a:ext cx="29604" cy="8510"/>
            </a:xfrm>
            <a:prstGeom prst="rect">
              <a:avLst/>
            </a:prstGeom>
            <a:solidFill>
              <a:srgbClr val="008080">
                <a:alpha val="7294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8001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90" name="Group 18"/>
            <p:cNvGrpSpPr>
              <a:grpSpLocks/>
            </p:cNvGrpSpPr>
            <p:nvPr/>
          </p:nvGrpSpPr>
          <p:grpSpPr bwMode="auto">
            <a:xfrm>
              <a:off x="6376" y="5118"/>
              <a:ext cx="20053" cy="9887"/>
              <a:chOff x="6376" y="5118"/>
              <a:chExt cx="20053" cy="9887"/>
            </a:xfrm>
          </p:grpSpPr>
          <p:sp>
            <p:nvSpPr>
              <p:cNvPr id="5" name="Freeform 19"/>
              <p:cNvSpPr>
                <a:spLocks/>
              </p:cNvSpPr>
              <p:nvPr/>
            </p:nvSpPr>
            <p:spPr bwMode="auto">
              <a:xfrm>
                <a:off x="6376" y="10077"/>
                <a:ext cx="20053" cy="4400"/>
              </a:xfrm>
              <a:custGeom>
                <a:avLst/>
                <a:gdLst>
                  <a:gd name="T0" fmla="*/ 293 w 17818"/>
                  <a:gd name="T1" fmla="*/ 3514 h 4954"/>
                  <a:gd name="T2" fmla="*/ 0 w 17818"/>
                  <a:gd name="T3" fmla="*/ 3665 h 4954"/>
                  <a:gd name="T4" fmla="*/ 804 w 17818"/>
                  <a:gd name="T5" fmla="*/ 3817 h 4954"/>
                  <a:gd name="T6" fmla="*/ 1872 w 17818"/>
                  <a:gd name="T7" fmla="*/ 3908 h 4954"/>
                  <a:gd name="T8" fmla="*/ 2505 w 17818"/>
                  <a:gd name="T9" fmla="*/ 3908 h 4954"/>
                  <a:gd name="T10" fmla="*/ 3088 w 17818"/>
                  <a:gd name="T11" fmla="*/ 3848 h 4954"/>
                  <a:gd name="T12" fmla="*/ 3478 w 17818"/>
                  <a:gd name="T13" fmla="*/ 3726 h 4954"/>
                  <a:gd name="T14" fmla="*/ 3843 w 17818"/>
                  <a:gd name="T15" fmla="*/ 3665 h 4954"/>
                  <a:gd name="T16" fmla="*/ 4255 w 17818"/>
                  <a:gd name="T17" fmla="*/ 3514 h 4954"/>
                  <a:gd name="T18" fmla="*/ 4914 w 17818"/>
                  <a:gd name="T19" fmla="*/ 3332 h 4954"/>
                  <a:gd name="T20" fmla="*/ 5691 w 17818"/>
                  <a:gd name="T21" fmla="*/ 3241 h 4954"/>
                  <a:gd name="T22" fmla="*/ 6421 w 17818"/>
                  <a:gd name="T23" fmla="*/ 3423 h 4954"/>
                  <a:gd name="T24" fmla="*/ 6785 w 17818"/>
                  <a:gd name="T25" fmla="*/ 3635 h 4954"/>
                  <a:gd name="T26" fmla="*/ 7369 w 17818"/>
                  <a:gd name="T27" fmla="*/ 3665 h 4954"/>
                  <a:gd name="T28" fmla="*/ 8099 w 17818"/>
                  <a:gd name="T29" fmla="*/ 3605 h 4954"/>
                  <a:gd name="T30" fmla="*/ 8974 w 17818"/>
                  <a:gd name="T31" fmla="*/ 3423 h 4954"/>
                  <a:gd name="T32" fmla="*/ 9606 w 17818"/>
                  <a:gd name="T33" fmla="*/ 3241 h 4954"/>
                  <a:gd name="T34" fmla="*/ 10045 w 17818"/>
                  <a:gd name="T35" fmla="*/ 2999 h 4954"/>
                  <a:gd name="T36" fmla="*/ 10531 w 17818"/>
                  <a:gd name="T37" fmla="*/ 2727 h 4954"/>
                  <a:gd name="T38" fmla="*/ 10944 w 17818"/>
                  <a:gd name="T39" fmla="*/ 2514 h 4954"/>
                  <a:gd name="T40" fmla="*/ 11723 w 17818"/>
                  <a:gd name="T41" fmla="*/ 2332 h 4954"/>
                  <a:gd name="T42" fmla="*/ 12354 w 17818"/>
                  <a:gd name="T43" fmla="*/ 2181 h 4954"/>
                  <a:gd name="T44" fmla="*/ 13181 w 17818"/>
                  <a:gd name="T45" fmla="*/ 2120 h 4954"/>
                  <a:gd name="T46" fmla="*/ 13668 w 17818"/>
                  <a:gd name="T47" fmla="*/ 2091 h 4954"/>
                  <a:gd name="T48" fmla="*/ 14300 w 17818"/>
                  <a:gd name="T49" fmla="*/ 2000 h 4954"/>
                  <a:gd name="T50" fmla="*/ 15272 w 17818"/>
                  <a:gd name="T51" fmla="*/ 1969 h 4954"/>
                  <a:gd name="T52" fmla="*/ 16537 w 17818"/>
                  <a:gd name="T53" fmla="*/ 1757 h 4954"/>
                  <a:gd name="T54" fmla="*/ 17461 w 17818"/>
                  <a:gd name="T55" fmla="*/ 1605 h 4954"/>
                  <a:gd name="T56" fmla="*/ 18190 w 17818"/>
                  <a:gd name="T57" fmla="*/ 1394 h 4954"/>
                  <a:gd name="T58" fmla="*/ 18921 w 17818"/>
                  <a:gd name="T59" fmla="*/ 1121 h 4954"/>
                  <a:gd name="T60" fmla="*/ 19309 w 17818"/>
                  <a:gd name="T61" fmla="*/ 940 h 4954"/>
                  <a:gd name="T62" fmla="*/ 19942 w 17818"/>
                  <a:gd name="T63" fmla="*/ 696 h 4954"/>
                  <a:gd name="T64" fmla="*/ 20234 w 17818"/>
                  <a:gd name="T65" fmla="*/ 455 h 4954"/>
                  <a:gd name="T66" fmla="*/ 20622 w 17818"/>
                  <a:gd name="T67" fmla="*/ 334 h 4954"/>
                  <a:gd name="T68" fmla="*/ 21109 w 17818"/>
                  <a:gd name="T69" fmla="*/ 212 h 4954"/>
                  <a:gd name="T70" fmla="*/ 21839 w 17818"/>
                  <a:gd name="T71" fmla="*/ 91 h 4954"/>
                  <a:gd name="T72" fmla="*/ 22568 w 17818"/>
                  <a:gd name="T73" fmla="*/ 0 h 49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818" h="4954">
                    <a:moveTo>
                      <a:pt x="231" y="4455"/>
                    </a:moveTo>
                    <a:lnTo>
                      <a:pt x="0" y="4647"/>
                    </a:lnTo>
                    <a:lnTo>
                      <a:pt x="634" y="4839"/>
                    </a:lnTo>
                    <a:lnTo>
                      <a:pt x="1478" y="4954"/>
                    </a:lnTo>
                    <a:lnTo>
                      <a:pt x="1978" y="4954"/>
                    </a:lnTo>
                    <a:lnTo>
                      <a:pt x="2438" y="4877"/>
                    </a:lnTo>
                    <a:lnTo>
                      <a:pt x="2746" y="4723"/>
                    </a:lnTo>
                    <a:lnTo>
                      <a:pt x="3034" y="4647"/>
                    </a:lnTo>
                    <a:lnTo>
                      <a:pt x="3360" y="4455"/>
                    </a:lnTo>
                    <a:lnTo>
                      <a:pt x="3879" y="4224"/>
                    </a:lnTo>
                    <a:lnTo>
                      <a:pt x="4493" y="4109"/>
                    </a:lnTo>
                    <a:lnTo>
                      <a:pt x="5069" y="4339"/>
                    </a:lnTo>
                    <a:lnTo>
                      <a:pt x="5357" y="4608"/>
                    </a:lnTo>
                    <a:lnTo>
                      <a:pt x="5818" y="4647"/>
                    </a:lnTo>
                    <a:lnTo>
                      <a:pt x="6394" y="4570"/>
                    </a:lnTo>
                    <a:lnTo>
                      <a:pt x="7085" y="4339"/>
                    </a:lnTo>
                    <a:lnTo>
                      <a:pt x="7584" y="4109"/>
                    </a:lnTo>
                    <a:lnTo>
                      <a:pt x="7930" y="3802"/>
                    </a:lnTo>
                    <a:lnTo>
                      <a:pt x="8314" y="3456"/>
                    </a:lnTo>
                    <a:lnTo>
                      <a:pt x="8640" y="3187"/>
                    </a:lnTo>
                    <a:lnTo>
                      <a:pt x="9255" y="2957"/>
                    </a:lnTo>
                    <a:lnTo>
                      <a:pt x="9754" y="2765"/>
                    </a:lnTo>
                    <a:lnTo>
                      <a:pt x="10407" y="2688"/>
                    </a:lnTo>
                    <a:lnTo>
                      <a:pt x="10791" y="2650"/>
                    </a:lnTo>
                    <a:lnTo>
                      <a:pt x="11290" y="2535"/>
                    </a:lnTo>
                    <a:lnTo>
                      <a:pt x="12058" y="2496"/>
                    </a:lnTo>
                    <a:lnTo>
                      <a:pt x="13056" y="2227"/>
                    </a:lnTo>
                    <a:lnTo>
                      <a:pt x="13786" y="2035"/>
                    </a:lnTo>
                    <a:lnTo>
                      <a:pt x="14362" y="1767"/>
                    </a:lnTo>
                    <a:lnTo>
                      <a:pt x="14938" y="1421"/>
                    </a:lnTo>
                    <a:lnTo>
                      <a:pt x="15245" y="1191"/>
                    </a:lnTo>
                    <a:lnTo>
                      <a:pt x="15744" y="883"/>
                    </a:lnTo>
                    <a:lnTo>
                      <a:pt x="15975" y="576"/>
                    </a:lnTo>
                    <a:lnTo>
                      <a:pt x="16282" y="423"/>
                    </a:lnTo>
                    <a:lnTo>
                      <a:pt x="16666" y="269"/>
                    </a:lnTo>
                    <a:lnTo>
                      <a:pt x="17242" y="115"/>
                    </a:lnTo>
                    <a:lnTo>
                      <a:pt x="17818" y="0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2" name="Freeform 20"/>
              <p:cNvSpPr>
                <a:spLocks/>
              </p:cNvSpPr>
              <p:nvPr/>
            </p:nvSpPr>
            <p:spPr bwMode="auto">
              <a:xfrm rot="203108">
                <a:off x="6413" y="5118"/>
                <a:ext cx="19200" cy="9887"/>
              </a:xfrm>
              <a:custGeom>
                <a:avLst/>
                <a:gdLst>
                  <a:gd name="T0" fmla="*/ 0 w 17587"/>
                  <a:gd name="T1" fmla="*/ 13882 h 6720"/>
                  <a:gd name="T2" fmla="*/ 641 w 17587"/>
                  <a:gd name="T3" fmla="*/ 14298 h 6720"/>
                  <a:gd name="T4" fmla="*/ 962 w 17587"/>
                  <a:gd name="T5" fmla="*/ 14547 h 6720"/>
                  <a:gd name="T6" fmla="*/ 1557 w 17587"/>
                  <a:gd name="T7" fmla="*/ 14547 h 6720"/>
                  <a:gd name="T8" fmla="*/ 2243 w 17587"/>
                  <a:gd name="T9" fmla="*/ 14464 h 6720"/>
                  <a:gd name="T10" fmla="*/ 2563 w 17587"/>
                  <a:gd name="T11" fmla="*/ 14298 h 6720"/>
                  <a:gd name="T12" fmla="*/ 3317 w 17587"/>
                  <a:gd name="T13" fmla="*/ 13720 h 6720"/>
                  <a:gd name="T14" fmla="*/ 3754 w 17587"/>
                  <a:gd name="T15" fmla="*/ 13211 h 6720"/>
                  <a:gd name="T16" fmla="*/ 4180 w 17587"/>
                  <a:gd name="T17" fmla="*/ 12805 h 6720"/>
                  <a:gd name="T18" fmla="*/ 3753 w 17587"/>
                  <a:gd name="T19" fmla="*/ 12137 h 6720"/>
                  <a:gd name="T20" fmla="*/ 3937 w 17587"/>
                  <a:gd name="T21" fmla="*/ 11886 h 6720"/>
                  <a:gd name="T22" fmla="*/ 3981 w 17587"/>
                  <a:gd name="T23" fmla="*/ 11470 h 6720"/>
                  <a:gd name="T24" fmla="*/ 4394 w 17587"/>
                  <a:gd name="T25" fmla="*/ 11221 h 6720"/>
                  <a:gd name="T26" fmla="*/ 4714 w 17587"/>
                  <a:gd name="T27" fmla="*/ 11804 h 6720"/>
                  <a:gd name="T28" fmla="*/ 5310 w 17587"/>
                  <a:gd name="T29" fmla="*/ 12053 h 6720"/>
                  <a:gd name="T30" fmla="*/ 5812 w 17587"/>
                  <a:gd name="T31" fmla="*/ 12137 h 6720"/>
                  <a:gd name="T32" fmla="*/ 6407 w 17587"/>
                  <a:gd name="T33" fmla="*/ 11886 h 6720"/>
                  <a:gd name="T34" fmla="*/ 7048 w 17587"/>
                  <a:gd name="T35" fmla="*/ 11638 h 6720"/>
                  <a:gd name="T36" fmla="*/ 7917 w 17587"/>
                  <a:gd name="T37" fmla="*/ 10973 h 6720"/>
                  <a:gd name="T38" fmla="*/ 8604 w 17587"/>
                  <a:gd name="T39" fmla="*/ 10724 h 6720"/>
                  <a:gd name="T40" fmla="*/ 8925 w 17587"/>
                  <a:gd name="T41" fmla="*/ 9725 h 6720"/>
                  <a:gd name="T42" fmla="*/ 8559 w 17587"/>
                  <a:gd name="T43" fmla="*/ 8813 h 6720"/>
                  <a:gd name="T44" fmla="*/ 8375 w 17587"/>
                  <a:gd name="T45" fmla="*/ 8479 h 6720"/>
                  <a:gd name="T46" fmla="*/ 9108 w 17587"/>
                  <a:gd name="T47" fmla="*/ 8397 h 6720"/>
                  <a:gd name="T48" fmla="*/ 9474 w 17587"/>
                  <a:gd name="T49" fmla="*/ 8230 h 6720"/>
                  <a:gd name="T50" fmla="*/ 9741 w 17587"/>
                  <a:gd name="T51" fmla="*/ 7989 h 6720"/>
                  <a:gd name="T52" fmla="*/ 10106 w 17587"/>
                  <a:gd name="T53" fmla="*/ 7883 h 6720"/>
                  <a:gd name="T54" fmla="*/ 10712 w 17587"/>
                  <a:gd name="T55" fmla="*/ 7446 h 6720"/>
                  <a:gd name="T56" fmla="*/ 11204 w 17587"/>
                  <a:gd name="T57" fmla="*/ 7097 h 6720"/>
                  <a:gd name="T58" fmla="*/ 11534 w 17587"/>
                  <a:gd name="T59" fmla="*/ 6482 h 6720"/>
                  <a:gd name="T60" fmla="*/ 11900 w 17587"/>
                  <a:gd name="T61" fmla="*/ 6151 h 6720"/>
                  <a:gd name="T62" fmla="*/ 12220 w 17587"/>
                  <a:gd name="T63" fmla="*/ 5819 h 6720"/>
                  <a:gd name="T64" fmla="*/ 12586 w 17587"/>
                  <a:gd name="T65" fmla="*/ 5403 h 6720"/>
                  <a:gd name="T66" fmla="*/ 13455 w 17587"/>
                  <a:gd name="T67" fmla="*/ 4905 h 6720"/>
                  <a:gd name="T68" fmla="*/ 13914 w 17587"/>
                  <a:gd name="T69" fmla="*/ 4739 h 6720"/>
                  <a:gd name="T70" fmla="*/ 14324 w 17587"/>
                  <a:gd name="T71" fmla="*/ 4323 h 6720"/>
                  <a:gd name="T72" fmla="*/ 15194 w 17587"/>
                  <a:gd name="T73" fmla="*/ 4240 h 6720"/>
                  <a:gd name="T74" fmla="*/ 15927 w 17587"/>
                  <a:gd name="T75" fmla="*/ 3908 h 6720"/>
                  <a:gd name="T76" fmla="*/ 16294 w 17587"/>
                  <a:gd name="T77" fmla="*/ 3409 h 6720"/>
                  <a:gd name="T78" fmla="*/ 16751 w 17587"/>
                  <a:gd name="T79" fmla="*/ 3325 h 6720"/>
                  <a:gd name="T80" fmla="*/ 17117 w 17587"/>
                  <a:gd name="T81" fmla="*/ 2994 h 6720"/>
                  <a:gd name="T82" fmla="*/ 17483 w 17587"/>
                  <a:gd name="T83" fmla="*/ 2994 h 6720"/>
                  <a:gd name="T84" fmla="*/ 18033 w 17587"/>
                  <a:gd name="T85" fmla="*/ 2660 h 6720"/>
                  <a:gd name="T86" fmla="*/ 18443 w 17587"/>
                  <a:gd name="T87" fmla="*/ 2163 h 6720"/>
                  <a:gd name="T88" fmla="*/ 18719 w 17587"/>
                  <a:gd name="T89" fmla="*/ 1746 h 6720"/>
                  <a:gd name="T90" fmla="*/ 19314 w 17587"/>
                  <a:gd name="T91" fmla="*/ 1080 h 6720"/>
                  <a:gd name="T92" fmla="*/ 19817 w 17587"/>
                  <a:gd name="T93" fmla="*/ 583 h 6720"/>
                  <a:gd name="T94" fmla="*/ 20274 w 17587"/>
                  <a:gd name="T95" fmla="*/ 249 h 6720"/>
                  <a:gd name="T96" fmla="*/ 20687 w 17587"/>
                  <a:gd name="T97" fmla="*/ 0 h 6720"/>
                  <a:gd name="T98" fmla="*/ 20961 w 17587"/>
                  <a:gd name="T99" fmla="*/ 4240 h 672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7587" h="6720">
                    <a:moveTo>
                      <a:pt x="0" y="6413"/>
                    </a:moveTo>
                    <a:lnTo>
                      <a:pt x="538" y="6605"/>
                    </a:lnTo>
                    <a:lnTo>
                      <a:pt x="807" y="6720"/>
                    </a:lnTo>
                    <a:lnTo>
                      <a:pt x="1306" y="6720"/>
                    </a:lnTo>
                    <a:lnTo>
                      <a:pt x="1882" y="6682"/>
                    </a:lnTo>
                    <a:lnTo>
                      <a:pt x="2151" y="6605"/>
                    </a:lnTo>
                    <a:lnTo>
                      <a:pt x="2783" y="6338"/>
                    </a:lnTo>
                    <a:lnTo>
                      <a:pt x="3150" y="6103"/>
                    </a:lnTo>
                    <a:lnTo>
                      <a:pt x="3507" y="5915"/>
                    </a:lnTo>
                    <a:lnTo>
                      <a:pt x="3149" y="5607"/>
                    </a:lnTo>
                    <a:lnTo>
                      <a:pt x="3303" y="5491"/>
                    </a:lnTo>
                    <a:lnTo>
                      <a:pt x="3341" y="5299"/>
                    </a:lnTo>
                    <a:lnTo>
                      <a:pt x="3687" y="5184"/>
                    </a:lnTo>
                    <a:lnTo>
                      <a:pt x="3955" y="5453"/>
                    </a:lnTo>
                    <a:lnTo>
                      <a:pt x="4455" y="5568"/>
                    </a:lnTo>
                    <a:lnTo>
                      <a:pt x="4877" y="5607"/>
                    </a:lnTo>
                    <a:lnTo>
                      <a:pt x="5376" y="5491"/>
                    </a:lnTo>
                    <a:lnTo>
                      <a:pt x="5914" y="5376"/>
                    </a:lnTo>
                    <a:lnTo>
                      <a:pt x="6643" y="5069"/>
                    </a:lnTo>
                    <a:lnTo>
                      <a:pt x="7219" y="4954"/>
                    </a:lnTo>
                    <a:lnTo>
                      <a:pt x="7488" y="4493"/>
                    </a:lnTo>
                    <a:lnTo>
                      <a:pt x="7181" y="4071"/>
                    </a:lnTo>
                    <a:lnTo>
                      <a:pt x="7027" y="3917"/>
                    </a:lnTo>
                    <a:lnTo>
                      <a:pt x="7642" y="3879"/>
                    </a:lnTo>
                    <a:lnTo>
                      <a:pt x="7949" y="3802"/>
                    </a:lnTo>
                    <a:lnTo>
                      <a:pt x="8173" y="3691"/>
                    </a:lnTo>
                    <a:lnTo>
                      <a:pt x="8479" y="3642"/>
                    </a:lnTo>
                    <a:lnTo>
                      <a:pt x="8988" y="3440"/>
                    </a:lnTo>
                    <a:lnTo>
                      <a:pt x="9401" y="3279"/>
                    </a:lnTo>
                    <a:lnTo>
                      <a:pt x="9677" y="2995"/>
                    </a:lnTo>
                    <a:lnTo>
                      <a:pt x="9984" y="2842"/>
                    </a:lnTo>
                    <a:lnTo>
                      <a:pt x="10253" y="2688"/>
                    </a:lnTo>
                    <a:lnTo>
                      <a:pt x="10560" y="2496"/>
                    </a:lnTo>
                    <a:lnTo>
                      <a:pt x="11290" y="2266"/>
                    </a:lnTo>
                    <a:lnTo>
                      <a:pt x="11674" y="2189"/>
                    </a:lnTo>
                    <a:lnTo>
                      <a:pt x="12019" y="1997"/>
                    </a:lnTo>
                    <a:lnTo>
                      <a:pt x="12749" y="1959"/>
                    </a:lnTo>
                    <a:lnTo>
                      <a:pt x="13363" y="1805"/>
                    </a:lnTo>
                    <a:lnTo>
                      <a:pt x="13671" y="1575"/>
                    </a:lnTo>
                    <a:lnTo>
                      <a:pt x="14055" y="1536"/>
                    </a:lnTo>
                    <a:lnTo>
                      <a:pt x="14362" y="1383"/>
                    </a:lnTo>
                    <a:lnTo>
                      <a:pt x="14669" y="1383"/>
                    </a:lnTo>
                    <a:lnTo>
                      <a:pt x="15130" y="1229"/>
                    </a:lnTo>
                    <a:lnTo>
                      <a:pt x="15475" y="999"/>
                    </a:lnTo>
                    <a:lnTo>
                      <a:pt x="15706" y="807"/>
                    </a:lnTo>
                    <a:lnTo>
                      <a:pt x="16205" y="499"/>
                    </a:lnTo>
                    <a:lnTo>
                      <a:pt x="16627" y="269"/>
                    </a:lnTo>
                    <a:lnTo>
                      <a:pt x="17011" y="115"/>
                    </a:lnTo>
                    <a:lnTo>
                      <a:pt x="17357" y="0"/>
                    </a:lnTo>
                    <a:lnTo>
                      <a:pt x="17587" y="1959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3" name="Freeform 21"/>
              <p:cNvSpPr>
                <a:spLocks/>
              </p:cNvSpPr>
              <p:nvPr/>
            </p:nvSpPr>
            <p:spPr bwMode="auto">
              <a:xfrm>
                <a:off x="9217" y="8602"/>
                <a:ext cx="16549" cy="5140"/>
              </a:xfrm>
              <a:custGeom>
                <a:avLst/>
                <a:gdLst>
                  <a:gd name="T0" fmla="*/ 293 w 16549"/>
                  <a:gd name="T1" fmla="*/ 5140 h 5140"/>
                  <a:gd name="T2" fmla="*/ 0 w 16549"/>
                  <a:gd name="T3" fmla="*/ 5047 h 5140"/>
                  <a:gd name="T4" fmla="*/ 367 w 16549"/>
                  <a:gd name="T5" fmla="*/ 4564 h 5140"/>
                  <a:gd name="T6" fmla="*/ 942 w 16549"/>
                  <a:gd name="T7" fmla="*/ 4066 h 5140"/>
                  <a:gd name="T8" fmla="*/ 1323 w 16549"/>
                  <a:gd name="T9" fmla="*/ 3841 h 5140"/>
                  <a:gd name="T10" fmla="*/ 1721 w 16549"/>
                  <a:gd name="T11" fmla="*/ 3712 h 5140"/>
                  <a:gd name="T12" fmla="*/ 2049 w 16549"/>
                  <a:gd name="T13" fmla="*/ 3731 h 5140"/>
                  <a:gd name="T14" fmla="*/ 2315 w 16549"/>
                  <a:gd name="T15" fmla="*/ 3680 h 5140"/>
                  <a:gd name="T16" fmla="*/ 2764 w 16549"/>
                  <a:gd name="T17" fmla="*/ 3494 h 5140"/>
                  <a:gd name="T18" fmla="*/ 3301 w 16549"/>
                  <a:gd name="T19" fmla="*/ 3340 h 5140"/>
                  <a:gd name="T20" fmla="*/ 3724 w 16549"/>
                  <a:gd name="T21" fmla="*/ 3187 h 5140"/>
                  <a:gd name="T22" fmla="*/ 4055 w 16549"/>
                  <a:gd name="T23" fmla="*/ 3078 h 5140"/>
                  <a:gd name="T24" fmla="*/ 4111 w 16549"/>
                  <a:gd name="T25" fmla="*/ 2672 h 5140"/>
                  <a:gd name="T26" fmla="*/ 4439 w 16549"/>
                  <a:gd name="T27" fmla="*/ 2425 h 5140"/>
                  <a:gd name="T28" fmla="*/ 4926 w 16549"/>
                  <a:gd name="T29" fmla="*/ 2245 h 5140"/>
                  <a:gd name="T30" fmla="*/ 5593 w 16549"/>
                  <a:gd name="T31" fmla="*/ 2170 h 5140"/>
                  <a:gd name="T32" fmla="*/ 6114 w 16549"/>
                  <a:gd name="T33" fmla="*/ 2181 h 5140"/>
                  <a:gd name="T34" fmla="*/ 6563 w 16549"/>
                  <a:gd name="T35" fmla="*/ 2340 h 5140"/>
                  <a:gd name="T36" fmla="*/ 7141 w 16549"/>
                  <a:gd name="T37" fmla="*/ 2457 h 5140"/>
                  <a:gd name="T38" fmla="*/ 7602 w 16549"/>
                  <a:gd name="T39" fmla="*/ 2419 h 5140"/>
                  <a:gd name="T40" fmla="*/ 8140 w 16549"/>
                  <a:gd name="T41" fmla="*/ 2227 h 5140"/>
                  <a:gd name="T42" fmla="*/ 8716 w 16549"/>
                  <a:gd name="T43" fmla="*/ 2073 h 5140"/>
                  <a:gd name="T44" fmla="*/ 9177 w 16549"/>
                  <a:gd name="T45" fmla="*/ 1996 h 5140"/>
                  <a:gd name="T46" fmla="*/ 9522 w 16549"/>
                  <a:gd name="T47" fmla="*/ 1843 h 5140"/>
                  <a:gd name="T48" fmla="*/ 9906 w 16549"/>
                  <a:gd name="T49" fmla="*/ 1804 h 5140"/>
                  <a:gd name="T50" fmla="*/ 10559 w 16549"/>
                  <a:gd name="T51" fmla="*/ 1612 h 5140"/>
                  <a:gd name="T52" fmla="*/ 11481 w 16549"/>
                  <a:gd name="T53" fmla="*/ 1382 h 5140"/>
                  <a:gd name="T54" fmla="*/ 12133 w 16549"/>
                  <a:gd name="T55" fmla="*/ 1152 h 5140"/>
                  <a:gd name="T56" fmla="*/ 12863 w 16549"/>
                  <a:gd name="T57" fmla="*/ 921 h 5140"/>
                  <a:gd name="T58" fmla="*/ 13362 w 16549"/>
                  <a:gd name="T59" fmla="*/ 806 h 5140"/>
                  <a:gd name="T60" fmla="*/ 13900 w 16549"/>
                  <a:gd name="T61" fmla="*/ 652 h 5140"/>
                  <a:gd name="T62" fmla="*/ 14629 w 16549"/>
                  <a:gd name="T63" fmla="*/ 460 h 5140"/>
                  <a:gd name="T64" fmla="*/ 14629 w 16549"/>
                  <a:gd name="T65" fmla="*/ 422 h 5140"/>
                  <a:gd name="T66" fmla="*/ 14668 w 16549"/>
                  <a:gd name="T67" fmla="*/ 384 h 5140"/>
                  <a:gd name="T68" fmla="*/ 15436 w 16549"/>
                  <a:gd name="T69" fmla="*/ 268 h 5140"/>
                  <a:gd name="T70" fmla="*/ 15897 w 16549"/>
                  <a:gd name="T71" fmla="*/ 153 h 5140"/>
                  <a:gd name="T72" fmla="*/ 16549 w 16549"/>
                  <a:gd name="T73" fmla="*/ 0 h 5140"/>
                  <a:gd name="T74" fmla="*/ 16473 w 16549"/>
                  <a:gd name="T75" fmla="*/ 806 h 5140"/>
                  <a:gd name="T76" fmla="*/ 16413 w 16549"/>
                  <a:gd name="T77" fmla="*/ 1785 h 51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549" h="5140">
                    <a:moveTo>
                      <a:pt x="293" y="5140"/>
                    </a:moveTo>
                    <a:lnTo>
                      <a:pt x="0" y="5047"/>
                    </a:lnTo>
                    <a:lnTo>
                      <a:pt x="367" y="4564"/>
                    </a:lnTo>
                    <a:lnTo>
                      <a:pt x="942" y="4066"/>
                    </a:lnTo>
                    <a:lnTo>
                      <a:pt x="1323" y="3841"/>
                    </a:lnTo>
                    <a:lnTo>
                      <a:pt x="1721" y="3712"/>
                    </a:lnTo>
                    <a:lnTo>
                      <a:pt x="2049" y="3731"/>
                    </a:lnTo>
                    <a:lnTo>
                      <a:pt x="2315" y="3680"/>
                    </a:lnTo>
                    <a:lnTo>
                      <a:pt x="2764" y="3494"/>
                    </a:lnTo>
                    <a:lnTo>
                      <a:pt x="3301" y="3340"/>
                    </a:lnTo>
                    <a:lnTo>
                      <a:pt x="3724" y="3187"/>
                    </a:lnTo>
                    <a:lnTo>
                      <a:pt x="4055" y="3078"/>
                    </a:lnTo>
                    <a:lnTo>
                      <a:pt x="4111" y="2672"/>
                    </a:lnTo>
                    <a:lnTo>
                      <a:pt x="4439" y="2425"/>
                    </a:lnTo>
                    <a:lnTo>
                      <a:pt x="4926" y="2245"/>
                    </a:lnTo>
                    <a:lnTo>
                      <a:pt x="5593" y="2170"/>
                    </a:lnTo>
                    <a:lnTo>
                      <a:pt x="6114" y="2181"/>
                    </a:lnTo>
                    <a:lnTo>
                      <a:pt x="6563" y="2340"/>
                    </a:lnTo>
                    <a:lnTo>
                      <a:pt x="7141" y="2457"/>
                    </a:lnTo>
                    <a:lnTo>
                      <a:pt x="7602" y="2419"/>
                    </a:lnTo>
                    <a:lnTo>
                      <a:pt x="8140" y="2227"/>
                    </a:lnTo>
                    <a:lnTo>
                      <a:pt x="8716" y="2073"/>
                    </a:lnTo>
                    <a:lnTo>
                      <a:pt x="9177" y="1996"/>
                    </a:lnTo>
                    <a:lnTo>
                      <a:pt x="9522" y="1843"/>
                    </a:lnTo>
                    <a:lnTo>
                      <a:pt x="9906" y="1804"/>
                    </a:lnTo>
                    <a:lnTo>
                      <a:pt x="10559" y="1612"/>
                    </a:lnTo>
                    <a:lnTo>
                      <a:pt x="11481" y="1382"/>
                    </a:lnTo>
                    <a:lnTo>
                      <a:pt x="12133" y="1152"/>
                    </a:lnTo>
                    <a:lnTo>
                      <a:pt x="12863" y="921"/>
                    </a:lnTo>
                    <a:lnTo>
                      <a:pt x="13362" y="806"/>
                    </a:lnTo>
                    <a:lnTo>
                      <a:pt x="13900" y="652"/>
                    </a:lnTo>
                    <a:lnTo>
                      <a:pt x="14629" y="460"/>
                    </a:lnTo>
                    <a:lnTo>
                      <a:pt x="14629" y="422"/>
                    </a:lnTo>
                    <a:lnTo>
                      <a:pt x="14668" y="384"/>
                    </a:lnTo>
                    <a:lnTo>
                      <a:pt x="15436" y="268"/>
                    </a:lnTo>
                    <a:lnTo>
                      <a:pt x="15897" y="153"/>
                    </a:lnTo>
                    <a:lnTo>
                      <a:pt x="16549" y="0"/>
                    </a:lnTo>
                    <a:lnTo>
                      <a:pt x="16473" y="806"/>
                    </a:lnTo>
                    <a:lnTo>
                      <a:pt x="16413" y="1785"/>
                    </a:lnTo>
                  </a:path>
                </a:pathLst>
              </a:custGeom>
              <a:solidFill>
                <a:srgbClr val="008080">
                  <a:alpha val="7294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8001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7" name="Rectangle 22"/>
          <p:cNvSpPr>
            <a:spLocks noChangeArrowheads="1"/>
          </p:cNvSpPr>
          <p:nvPr/>
        </p:nvSpPr>
        <p:spPr bwMode="auto">
          <a:xfrm rot="-1258806">
            <a:off x="6067426" y="3771901"/>
            <a:ext cx="5916613" cy="823913"/>
          </a:xfrm>
          <a:prstGeom prst="rect">
            <a:avLst/>
          </a:prstGeom>
          <a:solidFill>
            <a:srgbClr val="008080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001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3400" tIns="11703" rIns="23400" bIns="11703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FFFF00"/>
                </a:solidFill>
                <a:cs typeface="Arial" panose="020B0604020202020204" pitchFamily="34" charset="0"/>
              </a:rPr>
              <a:t>Soâng Tieàn</a:t>
            </a:r>
            <a:endParaRPr lang="vi-VN" sz="24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1282700" y="-101600"/>
            <a:ext cx="9271000" cy="5910263"/>
            <a:chOff x="-595" y="-249"/>
            <a:chExt cx="22834" cy="14447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-595" y="-249"/>
              <a:ext cx="8072" cy="8150"/>
              <a:chOff x="-27" y="-547"/>
              <a:chExt cx="8072" cy="8150"/>
            </a:xfrm>
          </p:grpSpPr>
          <p:sp>
            <p:nvSpPr>
              <p:cNvPr id="27784" name="Freeform 25"/>
              <p:cNvSpPr>
                <a:spLocks/>
              </p:cNvSpPr>
              <p:nvPr/>
            </p:nvSpPr>
            <p:spPr bwMode="auto">
              <a:xfrm>
                <a:off x="-27" y="2782"/>
                <a:ext cx="4737" cy="1393"/>
              </a:xfrm>
              <a:custGeom>
                <a:avLst/>
                <a:gdLst>
                  <a:gd name="T0" fmla="*/ 10555 w 2126"/>
                  <a:gd name="T1" fmla="*/ 1787 h 361"/>
                  <a:gd name="T2" fmla="*/ 9265 w 2126"/>
                  <a:gd name="T3" fmla="*/ 0 h 361"/>
                  <a:gd name="T4" fmla="*/ 8073 w 2126"/>
                  <a:gd name="T5" fmla="*/ 1192 h 361"/>
                  <a:gd name="T6" fmla="*/ 6682 w 2126"/>
                  <a:gd name="T7" fmla="*/ 895 h 361"/>
                  <a:gd name="T8" fmla="*/ 5094 w 2126"/>
                  <a:gd name="T9" fmla="*/ 2682 h 361"/>
                  <a:gd name="T10" fmla="*/ 3803 w 2126"/>
                  <a:gd name="T11" fmla="*/ 2084 h 361"/>
                  <a:gd name="T12" fmla="*/ 3008 w 2126"/>
                  <a:gd name="T13" fmla="*/ 3276 h 361"/>
                  <a:gd name="T14" fmla="*/ 2413 w 2126"/>
                  <a:gd name="T15" fmla="*/ 3276 h 361"/>
                  <a:gd name="T16" fmla="*/ 1916 w 2126"/>
                  <a:gd name="T17" fmla="*/ 4468 h 361"/>
                  <a:gd name="T18" fmla="*/ 1221 w 2126"/>
                  <a:gd name="T19" fmla="*/ 3870 h 361"/>
                  <a:gd name="T20" fmla="*/ 0 w 2126"/>
                  <a:gd name="T21" fmla="*/ 5375 h 3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26" h="361">
                    <a:moveTo>
                      <a:pt x="2126" y="120"/>
                    </a:moveTo>
                    <a:lnTo>
                      <a:pt x="1866" y="0"/>
                    </a:lnTo>
                    <a:lnTo>
                      <a:pt x="1626" y="80"/>
                    </a:lnTo>
                    <a:lnTo>
                      <a:pt x="1346" y="60"/>
                    </a:lnTo>
                    <a:lnTo>
                      <a:pt x="1026" y="180"/>
                    </a:lnTo>
                    <a:lnTo>
                      <a:pt x="766" y="140"/>
                    </a:lnTo>
                    <a:lnTo>
                      <a:pt x="606" y="220"/>
                    </a:lnTo>
                    <a:lnTo>
                      <a:pt x="486" y="220"/>
                    </a:lnTo>
                    <a:lnTo>
                      <a:pt x="386" y="300"/>
                    </a:lnTo>
                    <a:lnTo>
                      <a:pt x="246" y="260"/>
                    </a:lnTo>
                    <a:lnTo>
                      <a:pt x="0" y="361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26"/>
              <p:cNvSpPr>
                <a:spLocks/>
              </p:cNvSpPr>
              <p:nvPr/>
            </p:nvSpPr>
            <p:spPr bwMode="auto">
              <a:xfrm>
                <a:off x="-12" y="1125"/>
                <a:ext cx="1514" cy="2313"/>
              </a:xfrm>
              <a:custGeom>
                <a:avLst/>
                <a:gdLst>
                  <a:gd name="T0" fmla="*/ 0 w 680"/>
                  <a:gd name="T1" fmla="*/ 0 h 600"/>
                  <a:gd name="T2" fmla="*/ 1189 w 680"/>
                  <a:gd name="T3" fmla="*/ 1187 h 600"/>
                  <a:gd name="T4" fmla="*/ 1786 w 680"/>
                  <a:gd name="T5" fmla="*/ 4160 h 600"/>
                  <a:gd name="T6" fmla="*/ 2776 w 680"/>
                  <a:gd name="T7" fmla="*/ 5351 h 600"/>
                  <a:gd name="T8" fmla="*/ 3371 w 680"/>
                  <a:gd name="T9" fmla="*/ 8917 h 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0" h="600">
                    <a:moveTo>
                      <a:pt x="0" y="0"/>
                    </a:moveTo>
                    <a:lnTo>
                      <a:pt x="240" y="80"/>
                    </a:lnTo>
                    <a:lnTo>
                      <a:pt x="360" y="280"/>
                    </a:lnTo>
                    <a:lnTo>
                      <a:pt x="560" y="360"/>
                    </a:lnTo>
                    <a:lnTo>
                      <a:pt x="680" y="600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6" name="Freeform 27"/>
              <p:cNvSpPr>
                <a:spLocks/>
              </p:cNvSpPr>
              <p:nvPr/>
            </p:nvSpPr>
            <p:spPr bwMode="auto">
              <a:xfrm>
                <a:off x="2268" y="-547"/>
                <a:ext cx="1793" cy="3550"/>
              </a:xfrm>
              <a:custGeom>
                <a:avLst/>
                <a:gdLst>
                  <a:gd name="T0" fmla="*/ 0 w 806"/>
                  <a:gd name="T1" fmla="*/ 0 h 922"/>
                  <a:gd name="T2" fmla="*/ 425 w 806"/>
                  <a:gd name="T3" fmla="*/ 2996 h 922"/>
                  <a:gd name="T4" fmla="*/ 821 w 806"/>
                  <a:gd name="T5" fmla="*/ 7443 h 922"/>
                  <a:gd name="T6" fmla="*/ 1317 w 806"/>
                  <a:gd name="T7" fmla="*/ 10407 h 922"/>
                  <a:gd name="T8" fmla="*/ 2207 w 806"/>
                  <a:gd name="T9" fmla="*/ 10704 h 922"/>
                  <a:gd name="T10" fmla="*/ 2901 w 806"/>
                  <a:gd name="T11" fmla="*/ 10407 h 922"/>
                  <a:gd name="T12" fmla="*/ 2999 w 806"/>
                  <a:gd name="T13" fmla="*/ 11297 h 922"/>
                  <a:gd name="T14" fmla="*/ 3989 w 806"/>
                  <a:gd name="T15" fmla="*/ 13669 h 922"/>
                  <a:gd name="T16" fmla="*/ 3495 w 806"/>
                  <a:gd name="T17" fmla="*/ 12186 h 9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06" h="922">
                    <a:moveTo>
                      <a:pt x="0" y="0"/>
                    </a:moveTo>
                    <a:lnTo>
                      <a:pt x="86" y="202"/>
                    </a:lnTo>
                    <a:lnTo>
                      <a:pt x="166" y="502"/>
                    </a:lnTo>
                    <a:lnTo>
                      <a:pt x="266" y="702"/>
                    </a:lnTo>
                    <a:lnTo>
                      <a:pt x="446" y="722"/>
                    </a:lnTo>
                    <a:lnTo>
                      <a:pt x="586" y="702"/>
                    </a:lnTo>
                    <a:lnTo>
                      <a:pt x="606" y="762"/>
                    </a:lnTo>
                    <a:lnTo>
                      <a:pt x="806" y="922"/>
                    </a:lnTo>
                    <a:lnTo>
                      <a:pt x="706" y="822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7" name="Freeform 28"/>
              <p:cNvSpPr>
                <a:spLocks/>
              </p:cNvSpPr>
              <p:nvPr/>
            </p:nvSpPr>
            <p:spPr bwMode="auto">
              <a:xfrm>
                <a:off x="3725" y="-163"/>
                <a:ext cx="4320" cy="3619"/>
              </a:xfrm>
              <a:custGeom>
                <a:avLst/>
                <a:gdLst>
                  <a:gd name="T0" fmla="*/ 2649 w 4320"/>
                  <a:gd name="T1" fmla="*/ 1891 h 3619"/>
                  <a:gd name="T2" fmla="*/ 3485 w 4320"/>
                  <a:gd name="T3" fmla="*/ 1344 h 3619"/>
                  <a:gd name="T4" fmla="*/ 2342 w 4320"/>
                  <a:gd name="T5" fmla="*/ 2045 h 3619"/>
                  <a:gd name="T6" fmla="*/ 2112 w 4320"/>
                  <a:gd name="T7" fmla="*/ 2198 h 3619"/>
                  <a:gd name="T8" fmla="*/ 1766 w 4320"/>
                  <a:gd name="T9" fmla="*/ 2505 h 3619"/>
                  <a:gd name="T10" fmla="*/ 1344 w 4320"/>
                  <a:gd name="T11" fmla="*/ 2774 h 3619"/>
                  <a:gd name="T12" fmla="*/ 653 w 4320"/>
                  <a:gd name="T13" fmla="*/ 3081 h 3619"/>
                  <a:gd name="T14" fmla="*/ 230 w 4320"/>
                  <a:gd name="T15" fmla="*/ 2851 h 3619"/>
                  <a:gd name="T16" fmla="*/ 0 w 4320"/>
                  <a:gd name="T17" fmla="*/ 2505 h 3619"/>
                  <a:gd name="T18" fmla="*/ 499 w 4320"/>
                  <a:gd name="T19" fmla="*/ 3619 h 3619"/>
                  <a:gd name="T20" fmla="*/ 2790 w 4320"/>
                  <a:gd name="T21" fmla="*/ 1748 h 3619"/>
                  <a:gd name="T22" fmla="*/ 3288 w 4320"/>
                  <a:gd name="T23" fmla="*/ 1561 h 3619"/>
                  <a:gd name="T24" fmla="*/ 3952 w 4320"/>
                  <a:gd name="T25" fmla="*/ 1045 h 3619"/>
                  <a:gd name="T26" fmla="*/ 4201 w 4320"/>
                  <a:gd name="T27" fmla="*/ 718 h 3619"/>
                  <a:gd name="T28" fmla="*/ 4242 w 4320"/>
                  <a:gd name="T29" fmla="*/ 531 h 3619"/>
                  <a:gd name="T30" fmla="*/ 4320 w 4320"/>
                  <a:gd name="T31" fmla="*/ 0 h 36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20" h="3619">
                    <a:moveTo>
                      <a:pt x="2649" y="1891"/>
                    </a:moveTo>
                    <a:lnTo>
                      <a:pt x="3485" y="1344"/>
                    </a:lnTo>
                    <a:lnTo>
                      <a:pt x="2342" y="2045"/>
                    </a:lnTo>
                    <a:lnTo>
                      <a:pt x="2112" y="2198"/>
                    </a:lnTo>
                    <a:lnTo>
                      <a:pt x="1766" y="2505"/>
                    </a:lnTo>
                    <a:lnTo>
                      <a:pt x="1344" y="2774"/>
                    </a:lnTo>
                    <a:lnTo>
                      <a:pt x="653" y="3081"/>
                    </a:lnTo>
                    <a:lnTo>
                      <a:pt x="230" y="2851"/>
                    </a:lnTo>
                    <a:lnTo>
                      <a:pt x="0" y="2505"/>
                    </a:lnTo>
                    <a:lnTo>
                      <a:pt x="499" y="3619"/>
                    </a:lnTo>
                    <a:lnTo>
                      <a:pt x="2790" y="1748"/>
                    </a:lnTo>
                    <a:lnTo>
                      <a:pt x="3288" y="1561"/>
                    </a:lnTo>
                    <a:lnTo>
                      <a:pt x="3952" y="1045"/>
                    </a:lnTo>
                    <a:lnTo>
                      <a:pt x="4201" y="718"/>
                    </a:lnTo>
                    <a:lnTo>
                      <a:pt x="4242" y="531"/>
                    </a:lnTo>
                    <a:lnTo>
                      <a:pt x="4320" y="0"/>
                    </a:lnTo>
                  </a:path>
                </a:pathLst>
              </a:custGeom>
              <a:noFill/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29"/>
              <p:cNvSpPr>
                <a:spLocks/>
              </p:cNvSpPr>
              <p:nvPr/>
            </p:nvSpPr>
            <p:spPr bwMode="auto">
              <a:xfrm>
                <a:off x="3917" y="2669"/>
                <a:ext cx="729" cy="4934"/>
              </a:xfrm>
              <a:custGeom>
                <a:avLst/>
                <a:gdLst>
                  <a:gd name="T0" fmla="*/ 48 w 729"/>
                  <a:gd name="T1" fmla="*/ 0 h 4934"/>
                  <a:gd name="T2" fmla="*/ 152 w 729"/>
                  <a:gd name="T3" fmla="*/ 168 h 4934"/>
                  <a:gd name="T4" fmla="*/ 429 w 729"/>
                  <a:gd name="T5" fmla="*/ 168 h 4934"/>
                  <a:gd name="T6" fmla="*/ 672 w 729"/>
                  <a:gd name="T7" fmla="*/ 420 h 4934"/>
                  <a:gd name="T8" fmla="*/ 464 w 729"/>
                  <a:gd name="T9" fmla="*/ 671 h 4934"/>
                  <a:gd name="T10" fmla="*/ 152 w 729"/>
                  <a:gd name="T11" fmla="*/ 965 h 4934"/>
                  <a:gd name="T12" fmla="*/ 48 w 729"/>
                  <a:gd name="T13" fmla="*/ 1385 h 4934"/>
                  <a:gd name="T14" fmla="*/ 221 w 729"/>
                  <a:gd name="T15" fmla="*/ 2014 h 4934"/>
                  <a:gd name="T16" fmla="*/ 360 w 729"/>
                  <a:gd name="T17" fmla="*/ 2518 h 4934"/>
                  <a:gd name="T18" fmla="*/ 429 w 729"/>
                  <a:gd name="T19" fmla="*/ 2938 h 4934"/>
                  <a:gd name="T20" fmla="*/ 429 w 729"/>
                  <a:gd name="T21" fmla="*/ 3358 h 4934"/>
                  <a:gd name="T22" fmla="*/ 395 w 729"/>
                  <a:gd name="T23" fmla="*/ 3694 h 4934"/>
                  <a:gd name="T24" fmla="*/ 365 w 729"/>
                  <a:gd name="T25" fmla="*/ 4013 h 4934"/>
                  <a:gd name="T26" fmla="*/ 729 w 729"/>
                  <a:gd name="T27" fmla="*/ 4128 h 4934"/>
                  <a:gd name="T28" fmla="*/ 729 w 729"/>
                  <a:gd name="T29" fmla="*/ 4397 h 4934"/>
                  <a:gd name="T30" fmla="*/ 576 w 729"/>
                  <a:gd name="T31" fmla="*/ 4704 h 4934"/>
                  <a:gd name="T32" fmla="*/ 115 w 729"/>
                  <a:gd name="T33" fmla="*/ 4704 h 4934"/>
                  <a:gd name="T34" fmla="*/ 0 w 729"/>
                  <a:gd name="T35" fmla="*/ 4934 h 4934"/>
                  <a:gd name="T36" fmla="*/ 691 w 729"/>
                  <a:gd name="T37" fmla="*/ 3821 h 49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29" h="4934">
                    <a:moveTo>
                      <a:pt x="48" y="0"/>
                    </a:moveTo>
                    <a:lnTo>
                      <a:pt x="152" y="168"/>
                    </a:lnTo>
                    <a:lnTo>
                      <a:pt x="429" y="168"/>
                    </a:lnTo>
                    <a:lnTo>
                      <a:pt x="672" y="420"/>
                    </a:lnTo>
                    <a:lnTo>
                      <a:pt x="464" y="671"/>
                    </a:lnTo>
                    <a:lnTo>
                      <a:pt x="152" y="965"/>
                    </a:lnTo>
                    <a:lnTo>
                      <a:pt x="48" y="1385"/>
                    </a:lnTo>
                    <a:lnTo>
                      <a:pt x="221" y="2014"/>
                    </a:lnTo>
                    <a:lnTo>
                      <a:pt x="360" y="2518"/>
                    </a:lnTo>
                    <a:lnTo>
                      <a:pt x="429" y="2938"/>
                    </a:lnTo>
                    <a:lnTo>
                      <a:pt x="429" y="3358"/>
                    </a:lnTo>
                    <a:lnTo>
                      <a:pt x="395" y="3694"/>
                    </a:lnTo>
                    <a:lnTo>
                      <a:pt x="365" y="4013"/>
                    </a:lnTo>
                    <a:lnTo>
                      <a:pt x="729" y="4128"/>
                    </a:lnTo>
                    <a:lnTo>
                      <a:pt x="729" y="4397"/>
                    </a:lnTo>
                    <a:lnTo>
                      <a:pt x="576" y="4704"/>
                    </a:lnTo>
                    <a:lnTo>
                      <a:pt x="115" y="4704"/>
                    </a:lnTo>
                    <a:lnTo>
                      <a:pt x="0" y="4934"/>
                    </a:lnTo>
                    <a:lnTo>
                      <a:pt x="691" y="3821"/>
                    </a:lnTo>
                  </a:path>
                </a:pathLst>
              </a:custGeom>
              <a:solidFill>
                <a:schemeClr val="hlink"/>
              </a:solidFill>
              <a:ln w="5937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71" name="Freeform 30" descr="Granite"/>
            <p:cNvSpPr>
              <a:spLocks/>
            </p:cNvSpPr>
            <p:nvPr/>
          </p:nvSpPr>
          <p:spPr bwMode="auto">
            <a:xfrm rot="-469492">
              <a:off x="12125" y="6989"/>
              <a:ext cx="5758" cy="3741"/>
            </a:xfrm>
            <a:custGeom>
              <a:avLst/>
              <a:gdLst>
                <a:gd name="T0" fmla="*/ 1303 w 1555"/>
                <a:gd name="T1" fmla="*/ 6228 h 999"/>
                <a:gd name="T2" fmla="*/ 3688 w 1555"/>
                <a:gd name="T3" fmla="*/ 5119 h 999"/>
                <a:gd name="T4" fmla="*/ 6854 w 1555"/>
                <a:gd name="T5" fmla="*/ 3142 h 999"/>
                <a:gd name="T6" fmla="*/ 10846 w 1555"/>
                <a:gd name="T7" fmla="*/ 2299 h 999"/>
                <a:gd name="T8" fmla="*/ 13423 w 1555"/>
                <a:gd name="T9" fmla="*/ 1753 h 999"/>
                <a:gd name="T10" fmla="*/ 16208 w 1555"/>
                <a:gd name="T11" fmla="*/ 633 h 999"/>
                <a:gd name="T12" fmla="*/ 17330 w 1555"/>
                <a:gd name="T13" fmla="*/ 0 h 999"/>
                <a:gd name="T14" fmla="*/ 18577 w 1555"/>
                <a:gd name="T15" fmla="*/ 0 h 999"/>
                <a:gd name="T16" fmla="*/ 19703 w 1555"/>
                <a:gd name="T17" fmla="*/ 210 h 999"/>
                <a:gd name="T18" fmla="*/ 20566 w 1555"/>
                <a:gd name="T19" fmla="*/ 633 h 999"/>
                <a:gd name="T20" fmla="*/ 21321 w 1555"/>
                <a:gd name="T21" fmla="*/ 2509 h 999"/>
                <a:gd name="T22" fmla="*/ 21321 w 1555"/>
                <a:gd name="T23" fmla="*/ 3969 h 999"/>
                <a:gd name="T24" fmla="*/ 20196 w 1555"/>
                <a:gd name="T25" fmla="*/ 5441 h 999"/>
                <a:gd name="T26" fmla="*/ 18207 w 1555"/>
                <a:gd name="T27" fmla="*/ 7111 h 999"/>
                <a:gd name="T28" fmla="*/ 15959 w 1555"/>
                <a:gd name="T29" fmla="*/ 8358 h 999"/>
                <a:gd name="T30" fmla="*/ 13093 w 1555"/>
                <a:gd name="T31" fmla="*/ 9411 h 999"/>
                <a:gd name="T32" fmla="*/ 10846 w 1555"/>
                <a:gd name="T33" fmla="*/ 10040 h 999"/>
                <a:gd name="T34" fmla="*/ 9476 w 1555"/>
                <a:gd name="T35" fmla="*/ 11077 h 999"/>
                <a:gd name="T36" fmla="*/ 7980 w 1555"/>
                <a:gd name="T37" fmla="*/ 12762 h 999"/>
                <a:gd name="T38" fmla="*/ 6113 w 1555"/>
                <a:gd name="T39" fmla="*/ 13590 h 999"/>
                <a:gd name="T40" fmla="*/ 4606 w 1555"/>
                <a:gd name="T41" fmla="*/ 14009 h 999"/>
                <a:gd name="T42" fmla="*/ 3429 w 1555"/>
                <a:gd name="T43" fmla="*/ 13196 h 999"/>
                <a:gd name="T44" fmla="*/ 1370 w 1555"/>
                <a:gd name="T45" fmla="*/ 12552 h 999"/>
                <a:gd name="T46" fmla="*/ 370 w 1555"/>
                <a:gd name="T47" fmla="*/ 11500 h 999"/>
                <a:gd name="T48" fmla="*/ 122 w 1555"/>
                <a:gd name="T49" fmla="*/ 10249 h 999"/>
                <a:gd name="T50" fmla="*/ 0 w 1555"/>
                <a:gd name="T51" fmla="*/ 8568 h 999"/>
                <a:gd name="T52" fmla="*/ 1126 w 1555"/>
                <a:gd name="T53" fmla="*/ 6688 h 9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5" h="999">
                  <a:moveTo>
                    <a:pt x="95" y="444"/>
                  </a:moveTo>
                  <a:lnTo>
                    <a:pt x="269" y="365"/>
                  </a:lnTo>
                  <a:lnTo>
                    <a:pt x="500" y="224"/>
                  </a:lnTo>
                  <a:lnTo>
                    <a:pt x="791" y="164"/>
                  </a:lnTo>
                  <a:lnTo>
                    <a:pt x="979" y="125"/>
                  </a:lnTo>
                  <a:lnTo>
                    <a:pt x="1182" y="45"/>
                  </a:lnTo>
                  <a:lnTo>
                    <a:pt x="1264" y="0"/>
                  </a:lnTo>
                  <a:lnTo>
                    <a:pt x="1355" y="0"/>
                  </a:lnTo>
                  <a:lnTo>
                    <a:pt x="1437" y="15"/>
                  </a:lnTo>
                  <a:lnTo>
                    <a:pt x="1500" y="45"/>
                  </a:lnTo>
                  <a:lnTo>
                    <a:pt x="1555" y="179"/>
                  </a:lnTo>
                  <a:lnTo>
                    <a:pt x="1555" y="283"/>
                  </a:lnTo>
                  <a:lnTo>
                    <a:pt x="1473" y="388"/>
                  </a:lnTo>
                  <a:lnTo>
                    <a:pt x="1328" y="507"/>
                  </a:lnTo>
                  <a:lnTo>
                    <a:pt x="1164" y="596"/>
                  </a:lnTo>
                  <a:lnTo>
                    <a:pt x="955" y="671"/>
                  </a:lnTo>
                  <a:lnTo>
                    <a:pt x="791" y="716"/>
                  </a:lnTo>
                  <a:lnTo>
                    <a:pt x="691" y="790"/>
                  </a:lnTo>
                  <a:lnTo>
                    <a:pt x="582" y="910"/>
                  </a:lnTo>
                  <a:lnTo>
                    <a:pt x="446" y="969"/>
                  </a:lnTo>
                  <a:lnTo>
                    <a:pt x="336" y="999"/>
                  </a:lnTo>
                  <a:lnTo>
                    <a:pt x="250" y="941"/>
                  </a:lnTo>
                  <a:lnTo>
                    <a:pt x="100" y="895"/>
                  </a:lnTo>
                  <a:lnTo>
                    <a:pt x="27" y="820"/>
                  </a:lnTo>
                  <a:lnTo>
                    <a:pt x="9" y="731"/>
                  </a:lnTo>
                  <a:lnTo>
                    <a:pt x="0" y="611"/>
                  </a:lnTo>
                  <a:lnTo>
                    <a:pt x="82" y="477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772" name="Freeform 31" descr="Granite"/>
            <p:cNvSpPr>
              <a:spLocks/>
            </p:cNvSpPr>
            <p:nvPr/>
          </p:nvSpPr>
          <p:spPr bwMode="auto">
            <a:xfrm rot="-903017">
              <a:off x="17741" y="4157"/>
              <a:ext cx="4152" cy="1674"/>
            </a:xfrm>
            <a:custGeom>
              <a:avLst/>
              <a:gdLst>
                <a:gd name="T0" fmla="*/ 1819 w 881"/>
                <a:gd name="T1" fmla="*/ 1670 h 447"/>
                <a:gd name="T2" fmla="*/ 4840 w 881"/>
                <a:gd name="T3" fmla="*/ 843 h 447"/>
                <a:gd name="T4" fmla="*/ 8441 w 881"/>
                <a:gd name="T5" fmla="*/ 491 h 447"/>
                <a:gd name="T6" fmla="*/ 11504 w 881"/>
                <a:gd name="T7" fmla="*/ 0 h 447"/>
                <a:gd name="T8" fmla="*/ 13106 w 881"/>
                <a:gd name="T9" fmla="*/ 419 h 447"/>
                <a:gd name="T10" fmla="*/ 15482 w 881"/>
                <a:gd name="T11" fmla="*/ 1037 h 447"/>
                <a:gd name="T12" fmla="*/ 16947 w 881"/>
                <a:gd name="T13" fmla="*/ 1457 h 447"/>
                <a:gd name="T14" fmla="*/ 19370 w 881"/>
                <a:gd name="T15" fmla="*/ 2723 h 447"/>
                <a:gd name="T16" fmla="*/ 19568 w 881"/>
                <a:gd name="T17" fmla="*/ 4179 h 447"/>
                <a:gd name="T18" fmla="*/ 18036 w 881"/>
                <a:gd name="T19" fmla="*/ 4670 h 447"/>
                <a:gd name="T20" fmla="*/ 16547 w 881"/>
                <a:gd name="T21" fmla="*/ 4389 h 447"/>
                <a:gd name="T22" fmla="*/ 14525 w 881"/>
                <a:gd name="T23" fmla="*/ 4389 h 447"/>
                <a:gd name="T24" fmla="*/ 11641 w 881"/>
                <a:gd name="T25" fmla="*/ 4670 h 447"/>
                <a:gd name="T26" fmla="*/ 9482 w 881"/>
                <a:gd name="T27" fmla="*/ 5636 h 447"/>
                <a:gd name="T28" fmla="*/ 6862 w 881"/>
                <a:gd name="T29" fmla="*/ 6269 h 447"/>
                <a:gd name="T30" fmla="*/ 2422 w 881"/>
                <a:gd name="T31" fmla="*/ 6269 h 447"/>
                <a:gd name="T32" fmla="*/ 801 w 881"/>
                <a:gd name="T33" fmla="*/ 5232 h 447"/>
                <a:gd name="T34" fmla="*/ 0 w 881"/>
                <a:gd name="T35" fmla="*/ 3546 h 447"/>
                <a:gd name="T36" fmla="*/ 401 w 881"/>
                <a:gd name="T37" fmla="*/ 2090 h 447"/>
                <a:gd name="T38" fmla="*/ 1621 w 881"/>
                <a:gd name="T39" fmla="*/ 1670 h 4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81" h="447">
                  <a:moveTo>
                    <a:pt x="82" y="119"/>
                  </a:moveTo>
                  <a:lnTo>
                    <a:pt x="218" y="60"/>
                  </a:lnTo>
                  <a:lnTo>
                    <a:pt x="380" y="35"/>
                  </a:lnTo>
                  <a:lnTo>
                    <a:pt x="518" y="0"/>
                  </a:lnTo>
                  <a:lnTo>
                    <a:pt x="590" y="30"/>
                  </a:lnTo>
                  <a:lnTo>
                    <a:pt x="697" y="74"/>
                  </a:lnTo>
                  <a:lnTo>
                    <a:pt x="763" y="104"/>
                  </a:lnTo>
                  <a:lnTo>
                    <a:pt x="872" y="194"/>
                  </a:lnTo>
                  <a:lnTo>
                    <a:pt x="881" y="298"/>
                  </a:lnTo>
                  <a:lnTo>
                    <a:pt x="812" y="333"/>
                  </a:lnTo>
                  <a:lnTo>
                    <a:pt x="745" y="313"/>
                  </a:lnTo>
                  <a:lnTo>
                    <a:pt x="654" y="313"/>
                  </a:lnTo>
                  <a:lnTo>
                    <a:pt x="524" y="333"/>
                  </a:lnTo>
                  <a:lnTo>
                    <a:pt x="427" y="402"/>
                  </a:lnTo>
                  <a:lnTo>
                    <a:pt x="309" y="447"/>
                  </a:lnTo>
                  <a:lnTo>
                    <a:pt x="109" y="447"/>
                  </a:lnTo>
                  <a:lnTo>
                    <a:pt x="36" y="373"/>
                  </a:lnTo>
                  <a:lnTo>
                    <a:pt x="0" y="253"/>
                  </a:lnTo>
                  <a:lnTo>
                    <a:pt x="18" y="149"/>
                  </a:lnTo>
                  <a:lnTo>
                    <a:pt x="73" y="119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9" name="Freeform 32" descr="Granite"/>
            <p:cNvSpPr>
              <a:spLocks/>
            </p:cNvSpPr>
            <p:nvPr/>
          </p:nvSpPr>
          <p:spPr bwMode="auto">
            <a:xfrm rot="-2191624">
              <a:off x="20765" y="5789"/>
              <a:ext cx="1474" cy="970"/>
            </a:xfrm>
            <a:custGeom>
              <a:avLst/>
              <a:gdLst>
                <a:gd name="T0" fmla="*/ 5185 w 419"/>
                <a:gd name="T1" fmla="*/ 2285 h 259"/>
                <a:gd name="T2" fmla="*/ 4950 w 419"/>
                <a:gd name="T3" fmla="*/ 2146 h 259"/>
                <a:gd name="T4" fmla="*/ 3761 w 419"/>
                <a:gd name="T5" fmla="*/ 2820 h 259"/>
                <a:gd name="T6" fmla="*/ 2452 w 419"/>
                <a:gd name="T7" fmla="*/ 3367 h 259"/>
                <a:gd name="T8" fmla="*/ 1794 w 419"/>
                <a:gd name="T9" fmla="*/ 3633 h 259"/>
                <a:gd name="T10" fmla="*/ 556 w 419"/>
                <a:gd name="T11" fmla="*/ 3157 h 259"/>
                <a:gd name="T12" fmla="*/ 0 w 419"/>
                <a:gd name="T13" fmla="*/ 2187 h 259"/>
                <a:gd name="T14" fmla="*/ 74 w 419"/>
                <a:gd name="T15" fmla="*/ 1079 h 259"/>
                <a:gd name="T16" fmla="*/ 447 w 419"/>
                <a:gd name="T17" fmla="*/ 251 h 259"/>
                <a:gd name="T18" fmla="*/ 1622 w 419"/>
                <a:gd name="T19" fmla="*/ 0 h 259"/>
                <a:gd name="T20" fmla="*/ 2477 w 419"/>
                <a:gd name="T21" fmla="*/ 15 h 259"/>
                <a:gd name="T22" fmla="*/ 4232 w 419"/>
                <a:gd name="T23" fmla="*/ 1206 h 259"/>
                <a:gd name="T24" fmla="*/ 5062 w 419"/>
                <a:gd name="T25" fmla="*/ 1951 h 259"/>
                <a:gd name="T26" fmla="*/ 5185 w 419"/>
                <a:gd name="T27" fmla="*/ 2285 h 259"/>
                <a:gd name="T28" fmla="*/ 4827 w 419"/>
                <a:gd name="T29" fmla="*/ 2427 h 2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9" h="259">
                  <a:moveTo>
                    <a:pt x="419" y="163"/>
                  </a:moveTo>
                  <a:lnTo>
                    <a:pt x="400" y="153"/>
                  </a:lnTo>
                  <a:lnTo>
                    <a:pt x="304" y="201"/>
                  </a:lnTo>
                  <a:lnTo>
                    <a:pt x="198" y="240"/>
                  </a:lnTo>
                  <a:lnTo>
                    <a:pt x="145" y="259"/>
                  </a:lnTo>
                  <a:lnTo>
                    <a:pt x="45" y="225"/>
                  </a:lnTo>
                  <a:lnTo>
                    <a:pt x="0" y="156"/>
                  </a:lnTo>
                  <a:lnTo>
                    <a:pt x="6" y="77"/>
                  </a:lnTo>
                  <a:lnTo>
                    <a:pt x="36" y="18"/>
                  </a:lnTo>
                  <a:lnTo>
                    <a:pt x="131" y="0"/>
                  </a:lnTo>
                  <a:lnTo>
                    <a:pt x="200" y="1"/>
                  </a:lnTo>
                  <a:lnTo>
                    <a:pt x="342" y="86"/>
                  </a:lnTo>
                  <a:lnTo>
                    <a:pt x="409" y="139"/>
                  </a:lnTo>
                  <a:lnTo>
                    <a:pt x="419" y="163"/>
                  </a:lnTo>
                  <a:lnTo>
                    <a:pt x="390" y="173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774" name="Freeform 33" descr="Granite"/>
            <p:cNvSpPr>
              <a:spLocks/>
            </p:cNvSpPr>
            <p:nvPr/>
          </p:nvSpPr>
          <p:spPr bwMode="auto">
            <a:xfrm rot="764477">
              <a:off x="10445" y="12126"/>
              <a:ext cx="3600" cy="1583"/>
            </a:xfrm>
            <a:custGeom>
              <a:avLst/>
              <a:gdLst>
                <a:gd name="T0" fmla="*/ 20062 w 646"/>
                <a:gd name="T1" fmla="*/ 4195 h 283"/>
                <a:gd name="T2" fmla="*/ 17515 w 646"/>
                <a:gd name="T3" fmla="*/ 470 h 283"/>
                <a:gd name="T4" fmla="*/ 14690 w 646"/>
                <a:gd name="T5" fmla="*/ 470 h 283"/>
                <a:gd name="T6" fmla="*/ 10187 w 646"/>
                <a:gd name="T7" fmla="*/ 0 h 283"/>
                <a:gd name="T8" fmla="*/ 5093 w 646"/>
                <a:gd name="T9" fmla="*/ 0 h 283"/>
                <a:gd name="T10" fmla="*/ 1711 w 646"/>
                <a:gd name="T11" fmla="*/ 940 h 283"/>
                <a:gd name="T12" fmla="*/ 0 w 646"/>
                <a:gd name="T13" fmla="*/ 3725 h 283"/>
                <a:gd name="T14" fmla="*/ 836 w 646"/>
                <a:gd name="T15" fmla="*/ 6069 h 283"/>
                <a:gd name="T16" fmla="*/ 4536 w 646"/>
                <a:gd name="T17" fmla="*/ 7915 h 283"/>
                <a:gd name="T18" fmla="*/ 6771 w 646"/>
                <a:gd name="T19" fmla="*/ 8855 h 283"/>
                <a:gd name="T20" fmla="*/ 10466 w 646"/>
                <a:gd name="T21" fmla="*/ 8855 h 283"/>
                <a:gd name="T22" fmla="*/ 13848 w 646"/>
                <a:gd name="T23" fmla="*/ 7915 h 283"/>
                <a:gd name="T24" fmla="*/ 18290 w 646"/>
                <a:gd name="T25" fmla="*/ 7042 h 283"/>
                <a:gd name="T26" fmla="*/ 20062 w 646"/>
                <a:gd name="T27" fmla="*/ 3725 h 2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6" h="283">
                  <a:moveTo>
                    <a:pt x="646" y="134"/>
                  </a:moveTo>
                  <a:lnTo>
                    <a:pt x="564" y="15"/>
                  </a:lnTo>
                  <a:lnTo>
                    <a:pt x="473" y="15"/>
                  </a:lnTo>
                  <a:lnTo>
                    <a:pt x="328" y="0"/>
                  </a:lnTo>
                  <a:lnTo>
                    <a:pt x="164" y="0"/>
                  </a:lnTo>
                  <a:lnTo>
                    <a:pt x="55" y="30"/>
                  </a:lnTo>
                  <a:lnTo>
                    <a:pt x="0" y="119"/>
                  </a:lnTo>
                  <a:lnTo>
                    <a:pt x="27" y="194"/>
                  </a:lnTo>
                  <a:lnTo>
                    <a:pt x="146" y="253"/>
                  </a:lnTo>
                  <a:lnTo>
                    <a:pt x="218" y="283"/>
                  </a:lnTo>
                  <a:lnTo>
                    <a:pt x="337" y="283"/>
                  </a:lnTo>
                  <a:lnTo>
                    <a:pt x="446" y="253"/>
                  </a:lnTo>
                  <a:lnTo>
                    <a:pt x="589" y="225"/>
                  </a:lnTo>
                  <a:lnTo>
                    <a:pt x="646" y="119"/>
                  </a:lnTo>
                </a:path>
              </a:pathLst>
            </a:custGeom>
            <a:blipFill dpi="0" rotWithShape="1">
              <a:blip r:embed="rId3">
                <a:alphaModFix amt="61000"/>
              </a:blip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effectLst/>
            <a:scene3d>
              <a:camera prst="legacyObliqueTopRight">
                <a:rot lat="20399996" lon="20999996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27775" name="Group 34"/>
            <p:cNvGrpSpPr>
              <a:grpSpLocks/>
            </p:cNvGrpSpPr>
            <p:nvPr/>
          </p:nvGrpSpPr>
          <p:grpSpPr bwMode="auto">
            <a:xfrm>
              <a:off x="4829" y="12710"/>
              <a:ext cx="5808" cy="1488"/>
              <a:chOff x="1392" y="3264"/>
              <a:chExt cx="1298" cy="384"/>
            </a:xfrm>
          </p:grpSpPr>
          <p:sp>
            <p:nvSpPr>
              <p:cNvPr id="10" name="Freeform 35" descr="Granite"/>
              <p:cNvSpPr>
                <a:spLocks/>
              </p:cNvSpPr>
              <p:nvPr/>
            </p:nvSpPr>
            <p:spPr bwMode="auto">
              <a:xfrm rot="-891159">
                <a:off x="1392" y="3264"/>
                <a:ext cx="1154" cy="342"/>
              </a:xfrm>
              <a:custGeom>
                <a:avLst/>
                <a:gdLst>
                  <a:gd name="T0" fmla="*/ 0 w 1905"/>
                  <a:gd name="T1" fmla="*/ 88 h 345"/>
                  <a:gd name="T2" fmla="*/ 66 w 1905"/>
                  <a:gd name="T3" fmla="*/ 118 h 345"/>
                  <a:gd name="T4" fmla="*/ 143 w 1905"/>
                  <a:gd name="T5" fmla="*/ 88 h 345"/>
                  <a:gd name="T6" fmla="*/ 226 w 1905"/>
                  <a:gd name="T7" fmla="*/ 30 h 345"/>
                  <a:gd name="T8" fmla="*/ 319 w 1905"/>
                  <a:gd name="T9" fmla="*/ 0 h 345"/>
                  <a:gd name="T10" fmla="*/ 402 w 1905"/>
                  <a:gd name="T11" fmla="*/ 0 h 345"/>
                  <a:gd name="T12" fmla="*/ 485 w 1905"/>
                  <a:gd name="T13" fmla="*/ 45 h 345"/>
                  <a:gd name="T14" fmla="*/ 567 w 1905"/>
                  <a:gd name="T15" fmla="*/ 148 h 345"/>
                  <a:gd name="T16" fmla="*/ 628 w 1905"/>
                  <a:gd name="T17" fmla="*/ 206 h 345"/>
                  <a:gd name="T18" fmla="*/ 699 w 1905"/>
                  <a:gd name="T19" fmla="*/ 339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05" h="345">
                    <a:moveTo>
                      <a:pt x="0" y="90"/>
                    </a:moveTo>
                    <a:lnTo>
                      <a:pt x="180" y="120"/>
                    </a:lnTo>
                    <a:lnTo>
                      <a:pt x="390" y="90"/>
                    </a:lnTo>
                    <a:lnTo>
                      <a:pt x="615" y="30"/>
                    </a:lnTo>
                    <a:lnTo>
                      <a:pt x="870" y="0"/>
                    </a:lnTo>
                    <a:lnTo>
                      <a:pt x="1095" y="0"/>
                    </a:lnTo>
                    <a:lnTo>
                      <a:pt x="1320" y="45"/>
                    </a:lnTo>
                    <a:lnTo>
                      <a:pt x="1545" y="150"/>
                    </a:lnTo>
                    <a:lnTo>
                      <a:pt x="1710" y="210"/>
                    </a:lnTo>
                    <a:lnTo>
                      <a:pt x="1905" y="345"/>
                    </a:lnTo>
                  </a:path>
                </a:pathLst>
              </a:custGeom>
              <a:blipFill dpi="0" rotWithShape="1">
                <a:blip r:embed="rId3">
                  <a:alphaModFix amt="61000"/>
                </a:blip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20399996" lon="20999996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7783" name="Freeform 36" descr="Granite"/>
              <p:cNvSpPr>
                <a:spLocks/>
              </p:cNvSpPr>
              <p:nvPr/>
            </p:nvSpPr>
            <p:spPr bwMode="auto">
              <a:xfrm rot="9928764">
                <a:off x="1536" y="3306"/>
                <a:ext cx="1154" cy="342"/>
              </a:xfrm>
              <a:custGeom>
                <a:avLst/>
                <a:gdLst>
                  <a:gd name="T0" fmla="*/ 0 w 1905"/>
                  <a:gd name="T1" fmla="*/ 88 h 345"/>
                  <a:gd name="T2" fmla="*/ 66 w 1905"/>
                  <a:gd name="T3" fmla="*/ 118 h 345"/>
                  <a:gd name="T4" fmla="*/ 143 w 1905"/>
                  <a:gd name="T5" fmla="*/ 88 h 345"/>
                  <a:gd name="T6" fmla="*/ 226 w 1905"/>
                  <a:gd name="T7" fmla="*/ 30 h 345"/>
                  <a:gd name="T8" fmla="*/ 319 w 1905"/>
                  <a:gd name="T9" fmla="*/ 0 h 345"/>
                  <a:gd name="T10" fmla="*/ 402 w 1905"/>
                  <a:gd name="T11" fmla="*/ 0 h 345"/>
                  <a:gd name="T12" fmla="*/ 485 w 1905"/>
                  <a:gd name="T13" fmla="*/ 45 h 345"/>
                  <a:gd name="T14" fmla="*/ 567 w 1905"/>
                  <a:gd name="T15" fmla="*/ 148 h 345"/>
                  <a:gd name="T16" fmla="*/ 628 w 1905"/>
                  <a:gd name="T17" fmla="*/ 206 h 345"/>
                  <a:gd name="T18" fmla="*/ 699 w 1905"/>
                  <a:gd name="T19" fmla="*/ 339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05" h="345">
                    <a:moveTo>
                      <a:pt x="0" y="90"/>
                    </a:moveTo>
                    <a:lnTo>
                      <a:pt x="180" y="120"/>
                    </a:lnTo>
                    <a:lnTo>
                      <a:pt x="390" y="90"/>
                    </a:lnTo>
                    <a:lnTo>
                      <a:pt x="615" y="30"/>
                    </a:lnTo>
                    <a:lnTo>
                      <a:pt x="870" y="0"/>
                    </a:lnTo>
                    <a:lnTo>
                      <a:pt x="1095" y="0"/>
                    </a:lnTo>
                    <a:lnTo>
                      <a:pt x="1320" y="45"/>
                    </a:lnTo>
                    <a:lnTo>
                      <a:pt x="1545" y="150"/>
                    </a:lnTo>
                    <a:lnTo>
                      <a:pt x="1710" y="210"/>
                    </a:lnTo>
                    <a:lnTo>
                      <a:pt x="1905" y="345"/>
                    </a:lnTo>
                  </a:path>
                </a:pathLst>
              </a:custGeom>
              <a:blipFill dpi="0" rotWithShape="1">
                <a:blip r:embed="rId3">
                  <a:alphaModFix amt="61000"/>
                </a:blip>
                <a:srcRect/>
                <a:tile tx="0" ty="0" sx="100000" sy="100000" flip="none" algn="tl"/>
              </a:blipFill>
              <a:ln w="9525">
                <a:round/>
                <a:headEnd/>
                <a:tailEnd/>
              </a:ln>
              <a:effectLst/>
              <a:scene3d>
                <a:camera prst="legacyObliqueTopRight">
                  <a:rot lat="20399996" lon="20999996" rev="0"/>
                </a:camera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 rot="-690888">
              <a:off x="6317" y="13133"/>
              <a:ext cx="3121" cy="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Coàn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Baø Kieåu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777" name="Rectangle 38"/>
            <p:cNvSpPr>
              <a:spLocks noChangeArrowheads="1"/>
            </p:cNvSpPr>
            <p:nvPr/>
          </p:nvSpPr>
          <p:spPr bwMode="auto">
            <a:xfrm rot="-127784">
              <a:off x="10837" y="12412"/>
              <a:ext cx="2993" cy="1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Coàn 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Boán Thoân</a:t>
              </a:r>
              <a:r>
                <a:rPr lang="en-US" sz="2000">
                  <a:solidFill>
                    <a:srgbClr val="FF0066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  <a:endParaRPr lang="vi-VN" sz="2000">
                <a:solidFill>
                  <a:srgbClr val="FF0066"/>
                </a:solidFill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78" name="Rectangle 39"/>
            <p:cNvSpPr>
              <a:spLocks noChangeArrowheads="1"/>
            </p:cNvSpPr>
            <p:nvPr/>
          </p:nvSpPr>
          <p:spPr bwMode="auto">
            <a:xfrm rot="-576339">
              <a:off x="15149" y="6941"/>
              <a:ext cx="2858" cy="1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Cuø Lao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Thôùi Sôn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 rot="-690888">
              <a:off x="18845" y="4493"/>
              <a:ext cx="3063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202" tIns="45601" rIns="91202" bIns="45601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FF0066"/>
                  </a:solidFill>
                  <a:cs typeface="Arial" panose="020B0604020202020204" pitchFamily="34" charset="0"/>
                </a:rPr>
                <a:t>Thôùi Thaïch</a:t>
              </a:r>
              <a:endParaRPr lang="vi-VN" sz="200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780" name="Freeform 41"/>
            <p:cNvSpPr>
              <a:spLocks/>
            </p:cNvSpPr>
            <p:nvPr/>
          </p:nvSpPr>
          <p:spPr bwMode="auto">
            <a:xfrm>
              <a:off x="17029" y="-163"/>
              <a:ext cx="2880" cy="2400"/>
            </a:xfrm>
            <a:custGeom>
              <a:avLst/>
              <a:gdLst>
                <a:gd name="T0" fmla="*/ 0 w 546"/>
                <a:gd name="T1" fmla="*/ 0 h 1182"/>
                <a:gd name="T2" fmla="*/ 723 w 546"/>
                <a:gd name="T3" fmla="*/ 751 h 1182"/>
                <a:gd name="T4" fmla="*/ 2949 w 546"/>
                <a:gd name="T5" fmla="*/ 1409 h 1182"/>
                <a:gd name="T6" fmla="*/ 7400 w 546"/>
                <a:gd name="T7" fmla="*/ 1740 h 1182"/>
                <a:gd name="T8" fmla="*/ 10739 w 546"/>
                <a:gd name="T9" fmla="*/ 2317 h 1182"/>
                <a:gd name="T10" fmla="*/ 12965 w 546"/>
                <a:gd name="T11" fmla="*/ 2977 h 1182"/>
                <a:gd name="T12" fmla="*/ 15191 w 546"/>
                <a:gd name="T13" fmla="*/ 4873 h 11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6" h="1182">
                  <a:moveTo>
                    <a:pt x="0" y="0"/>
                  </a:moveTo>
                  <a:lnTo>
                    <a:pt x="26" y="182"/>
                  </a:lnTo>
                  <a:lnTo>
                    <a:pt x="106" y="342"/>
                  </a:lnTo>
                  <a:lnTo>
                    <a:pt x="266" y="422"/>
                  </a:lnTo>
                  <a:lnTo>
                    <a:pt x="386" y="562"/>
                  </a:lnTo>
                  <a:lnTo>
                    <a:pt x="466" y="722"/>
                  </a:lnTo>
                  <a:lnTo>
                    <a:pt x="546" y="1182"/>
                  </a:lnTo>
                </a:path>
              </a:pathLst>
            </a:custGeom>
            <a:noFill/>
            <a:ln w="5937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42"/>
            <p:cNvSpPr>
              <a:spLocks/>
            </p:cNvSpPr>
            <p:nvPr/>
          </p:nvSpPr>
          <p:spPr bwMode="auto">
            <a:xfrm rot="-828348">
              <a:off x="11749" y="-211"/>
              <a:ext cx="1488" cy="4944"/>
            </a:xfrm>
            <a:custGeom>
              <a:avLst/>
              <a:gdLst>
                <a:gd name="T0" fmla="*/ 820 w 760"/>
                <a:gd name="T1" fmla="*/ 0 h 1782"/>
                <a:gd name="T2" fmla="*/ 844 w 760"/>
                <a:gd name="T3" fmla="*/ 1862 h 1782"/>
                <a:gd name="T4" fmla="*/ 460 w 760"/>
                <a:gd name="T5" fmla="*/ 4481 h 1782"/>
                <a:gd name="T6" fmla="*/ 0 w 760"/>
                <a:gd name="T7" fmla="*/ 6481 h 1782"/>
                <a:gd name="T8" fmla="*/ 153 w 760"/>
                <a:gd name="T9" fmla="*/ 8021 h 1782"/>
                <a:gd name="T10" fmla="*/ 229 w 760"/>
                <a:gd name="T11" fmla="*/ 9097 h 1782"/>
                <a:gd name="T12" fmla="*/ 460 w 760"/>
                <a:gd name="T13" fmla="*/ 10177 h 1782"/>
                <a:gd name="T14" fmla="*/ 1228 w 760"/>
                <a:gd name="T15" fmla="*/ 10329 h 1782"/>
                <a:gd name="T16" fmla="*/ 1993 w 760"/>
                <a:gd name="T17" fmla="*/ 10637 h 1782"/>
                <a:gd name="T18" fmla="*/ 2761 w 760"/>
                <a:gd name="T19" fmla="*/ 11561 h 1782"/>
                <a:gd name="T20" fmla="*/ 2913 w 760"/>
                <a:gd name="T21" fmla="*/ 13101 h 1782"/>
                <a:gd name="T22" fmla="*/ 2837 w 760"/>
                <a:gd name="T23" fmla="*/ 13717 h 17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0" h="1782">
                  <a:moveTo>
                    <a:pt x="214" y="0"/>
                  </a:moveTo>
                  <a:lnTo>
                    <a:pt x="220" y="242"/>
                  </a:lnTo>
                  <a:lnTo>
                    <a:pt x="120" y="582"/>
                  </a:lnTo>
                  <a:lnTo>
                    <a:pt x="0" y="842"/>
                  </a:lnTo>
                  <a:lnTo>
                    <a:pt x="40" y="1042"/>
                  </a:lnTo>
                  <a:lnTo>
                    <a:pt x="60" y="1182"/>
                  </a:lnTo>
                  <a:lnTo>
                    <a:pt x="120" y="1322"/>
                  </a:lnTo>
                  <a:lnTo>
                    <a:pt x="320" y="1342"/>
                  </a:lnTo>
                  <a:lnTo>
                    <a:pt x="520" y="1382"/>
                  </a:lnTo>
                  <a:lnTo>
                    <a:pt x="720" y="1502"/>
                  </a:lnTo>
                  <a:lnTo>
                    <a:pt x="760" y="1702"/>
                  </a:lnTo>
                  <a:lnTo>
                    <a:pt x="740" y="1782"/>
                  </a:lnTo>
                </a:path>
              </a:pathLst>
            </a:custGeom>
            <a:noFill/>
            <a:ln w="5937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Freeform 43"/>
          <p:cNvSpPr>
            <a:spLocks/>
          </p:cNvSpPr>
          <p:nvPr/>
        </p:nvSpPr>
        <p:spPr bwMode="auto">
          <a:xfrm rot="9475463">
            <a:off x="3633788" y="2374901"/>
            <a:ext cx="857250" cy="557213"/>
          </a:xfrm>
          <a:custGeom>
            <a:avLst/>
            <a:gdLst>
              <a:gd name="T0" fmla="*/ 20523382 w 2371"/>
              <a:gd name="T1" fmla="*/ 268145346 h 1018"/>
              <a:gd name="T2" fmla="*/ 59478905 w 2371"/>
              <a:gd name="T3" fmla="*/ 208524102 h 1018"/>
              <a:gd name="T4" fmla="*/ 92813311 w 2371"/>
              <a:gd name="T5" fmla="*/ 180660715 h 1018"/>
              <a:gd name="T6" fmla="*/ 120788007 w 2371"/>
              <a:gd name="T7" fmla="*/ 176466292 h 1018"/>
              <a:gd name="T8" fmla="*/ 150592901 w 2371"/>
              <a:gd name="T9" fmla="*/ 172571822 h 1018"/>
              <a:gd name="T10" fmla="*/ 180266912 w 2371"/>
              <a:gd name="T11" fmla="*/ 176466292 h 1018"/>
              <a:gd name="T12" fmla="*/ 220529461 w 2371"/>
              <a:gd name="T13" fmla="*/ 204629085 h 1018"/>
              <a:gd name="T14" fmla="*/ 253863867 w 2371"/>
              <a:gd name="T15" fmla="*/ 236686895 h 1018"/>
              <a:gd name="T16" fmla="*/ 295826092 w 2371"/>
              <a:gd name="T17" fmla="*/ 304996392 h 1018"/>
              <a:gd name="T18" fmla="*/ 306414630 w 2371"/>
              <a:gd name="T19" fmla="*/ 232791878 h 1018"/>
              <a:gd name="T20" fmla="*/ 281838563 w 2371"/>
              <a:gd name="T21" fmla="*/ 208524102 h 1018"/>
              <a:gd name="T22" fmla="*/ 285368076 w 2371"/>
              <a:gd name="T23" fmla="*/ 184555733 h 1018"/>
              <a:gd name="T24" fmla="*/ 309944143 w 2371"/>
              <a:gd name="T25" fmla="*/ 204629085 h 1018"/>
              <a:gd name="T26" fmla="*/ 280139249 w 2371"/>
              <a:gd name="T27" fmla="*/ 92277866 h 1018"/>
              <a:gd name="T28" fmla="*/ 225889171 w 2371"/>
              <a:gd name="T29" fmla="*/ 100367307 h 1018"/>
              <a:gd name="T30" fmla="*/ 252164553 w 2371"/>
              <a:gd name="T31" fmla="*/ 128230147 h 1018"/>
              <a:gd name="T32" fmla="*/ 246804842 w 2371"/>
              <a:gd name="T33" fmla="*/ 160587363 h 1018"/>
              <a:gd name="T34" fmla="*/ 229288162 w 2371"/>
              <a:gd name="T35" fmla="*/ 144409029 h 1018"/>
              <a:gd name="T36" fmla="*/ 208372491 w 2371"/>
              <a:gd name="T37" fmla="*/ 128230147 h 1018"/>
              <a:gd name="T38" fmla="*/ 180266912 w 2371"/>
              <a:gd name="T39" fmla="*/ 116246236 h 1018"/>
              <a:gd name="T40" fmla="*/ 178567597 w 2371"/>
              <a:gd name="T41" fmla="*/ 80293955 h 1018"/>
              <a:gd name="T42" fmla="*/ 206542293 w 2371"/>
              <a:gd name="T43" fmla="*/ 84188425 h 1018"/>
              <a:gd name="T44" fmla="*/ 153991531 w 2371"/>
              <a:gd name="T45" fmla="*/ 0 h 1018"/>
              <a:gd name="T46" fmla="*/ 112029667 w 2371"/>
              <a:gd name="T47" fmla="*/ 68010091 h 1018"/>
              <a:gd name="T48" fmla="*/ 138305049 w 2371"/>
              <a:gd name="T49" fmla="*/ 72204514 h 1018"/>
              <a:gd name="T50" fmla="*/ 138305049 w 2371"/>
              <a:gd name="T51" fmla="*/ 108156795 h 1018"/>
              <a:gd name="T52" fmla="*/ 98042139 w 2371"/>
              <a:gd name="T53" fmla="*/ 116246236 h 1018"/>
              <a:gd name="T54" fmla="*/ 73466433 w 2371"/>
              <a:gd name="T55" fmla="*/ 136319588 h 1018"/>
              <a:gd name="T56" fmla="*/ 64707732 w 2371"/>
              <a:gd name="T57" fmla="*/ 104261777 h 1018"/>
              <a:gd name="T58" fmla="*/ 98042139 w 2371"/>
              <a:gd name="T59" fmla="*/ 80293955 h 1018"/>
              <a:gd name="T60" fmla="*/ 36733036 w 2371"/>
              <a:gd name="T61" fmla="*/ 44041721 h 1018"/>
              <a:gd name="T62" fmla="*/ 0 w 2371"/>
              <a:gd name="T63" fmla="*/ 160587363 h 1018"/>
              <a:gd name="T64" fmla="*/ 33203523 w 2371"/>
              <a:gd name="T65" fmla="*/ 136319588 h 1018"/>
              <a:gd name="T66" fmla="*/ 38432712 w 2371"/>
              <a:gd name="T67" fmla="*/ 168377398 h 1018"/>
              <a:gd name="T68" fmla="*/ 17517041 w 2371"/>
              <a:gd name="T69" fmla="*/ 184555733 h 1018"/>
              <a:gd name="T70" fmla="*/ 0 w 2371"/>
              <a:gd name="T71" fmla="*/ 208524102 h 1018"/>
              <a:gd name="T72" fmla="*/ 15686843 w 2371"/>
              <a:gd name="T73" fmla="*/ 276833599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44"/>
          <p:cNvSpPr>
            <a:spLocks noChangeShapeType="1"/>
          </p:cNvSpPr>
          <p:nvPr/>
        </p:nvSpPr>
        <p:spPr bwMode="auto">
          <a:xfrm>
            <a:off x="9151938" y="325438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8374063" y="404814"/>
            <a:ext cx="762000" cy="287337"/>
            <a:chOff x="16205" y="1325"/>
            <a:chExt cx="1877" cy="703"/>
          </a:xfrm>
        </p:grpSpPr>
        <p:sp>
          <p:nvSpPr>
            <p:cNvPr id="27768" name="Freeform 46"/>
            <p:cNvSpPr>
              <a:spLocks/>
            </p:cNvSpPr>
            <p:nvPr/>
          </p:nvSpPr>
          <p:spPr bwMode="auto">
            <a:xfrm>
              <a:off x="16205" y="1325"/>
              <a:ext cx="1876" cy="703"/>
            </a:xfrm>
            <a:custGeom>
              <a:avLst/>
              <a:gdLst>
                <a:gd name="T0" fmla="*/ 2601 w 1353"/>
                <a:gd name="T1" fmla="*/ 0 h 1018"/>
                <a:gd name="T2" fmla="*/ 1700 w 1353"/>
                <a:gd name="T3" fmla="*/ 32 h 1018"/>
                <a:gd name="T4" fmla="*/ 1905 w 1353"/>
                <a:gd name="T5" fmla="*/ 102 h 1018"/>
                <a:gd name="T6" fmla="*/ 797 w 1353"/>
                <a:gd name="T7" fmla="*/ 122 h 1018"/>
                <a:gd name="T8" fmla="*/ 1442 w 1353"/>
                <a:gd name="T9" fmla="*/ 224 h 1018"/>
                <a:gd name="T10" fmla="*/ 438 w 1353"/>
                <a:gd name="T11" fmla="*/ 269 h 1018"/>
                <a:gd name="T12" fmla="*/ 463 w 1353"/>
                <a:gd name="T13" fmla="*/ 307 h 1018"/>
                <a:gd name="T14" fmla="*/ 0 w 1353"/>
                <a:gd name="T15" fmla="*/ 365 h 1018"/>
                <a:gd name="T16" fmla="*/ 850 w 1353"/>
                <a:gd name="T17" fmla="*/ 365 h 1018"/>
                <a:gd name="T18" fmla="*/ 362 w 1353"/>
                <a:gd name="T19" fmla="*/ 447 h 1018"/>
                <a:gd name="T20" fmla="*/ 1442 w 1353"/>
                <a:gd name="T21" fmla="*/ 389 h 1018"/>
                <a:gd name="T22" fmla="*/ 1159 w 1353"/>
                <a:gd name="T23" fmla="*/ 485 h 1018"/>
                <a:gd name="T24" fmla="*/ 2585 w 1353"/>
                <a:gd name="T25" fmla="*/ 403 h 10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53" h="1018">
                  <a:moveTo>
                    <a:pt x="1353" y="0"/>
                  </a:moveTo>
                  <a:lnTo>
                    <a:pt x="884" y="67"/>
                  </a:lnTo>
                  <a:lnTo>
                    <a:pt x="991" y="214"/>
                  </a:lnTo>
                  <a:lnTo>
                    <a:pt x="415" y="255"/>
                  </a:lnTo>
                  <a:lnTo>
                    <a:pt x="750" y="469"/>
                  </a:lnTo>
                  <a:lnTo>
                    <a:pt x="228" y="563"/>
                  </a:lnTo>
                  <a:lnTo>
                    <a:pt x="241" y="643"/>
                  </a:lnTo>
                  <a:lnTo>
                    <a:pt x="0" y="764"/>
                  </a:lnTo>
                  <a:lnTo>
                    <a:pt x="442" y="764"/>
                  </a:lnTo>
                  <a:lnTo>
                    <a:pt x="188" y="938"/>
                  </a:lnTo>
                  <a:lnTo>
                    <a:pt x="750" y="817"/>
                  </a:lnTo>
                  <a:lnTo>
                    <a:pt x="603" y="1018"/>
                  </a:lnTo>
                  <a:lnTo>
                    <a:pt x="1344" y="844"/>
                  </a:lnTo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47"/>
            <p:cNvSpPr>
              <a:spLocks/>
            </p:cNvSpPr>
            <p:nvPr/>
          </p:nvSpPr>
          <p:spPr bwMode="auto">
            <a:xfrm>
              <a:off x="17191" y="1453"/>
              <a:ext cx="891" cy="279"/>
            </a:xfrm>
            <a:custGeom>
              <a:avLst/>
              <a:gdLst>
                <a:gd name="T0" fmla="*/ 1235 w 643"/>
                <a:gd name="T1" fmla="*/ 193 h 404"/>
                <a:gd name="T2" fmla="*/ 0 w 643"/>
                <a:gd name="T3" fmla="*/ 193 h 404"/>
                <a:gd name="T4" fmla="*/ 1165 w 643"/>
                <a:gd name="T5" fmla="*/ 0 h 4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3" h="404">
                  <a:moveTo>
                    <a:pt x="643" y="404"/>
                  </a:moveTo>
                  <a:lnTo>
                    <a:pt x="0" y="404"/>
                  </a:lnTo>
                  <a:lnTo>
                    <a:pt x="607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2" name="Freeform 48"/>
          <p:cNvSpPr>
            <a:spLocks/>
          </p:cNvSpPr>
          <p:nvPr/>
        </p:nvSpPr>
        <p:spPr bwMode="auto">
          <a:xfrm rot="9172473">
            <a:off x="4465639" y="2057400"/>
            <a:ext cx="915987" cy="558800"/>
          </a:xfrm>
          <a:custGeom>
            <a:avLst/>
            <a:gdLst>
              <a:gd name="T0" fmla="*/ 23432423 w 2371"/>
              <a:gd name="T1" fmla="*/ 269674794 h 1018"/>
              <a:gd name="T2" fmla="*/ 67908981 w 2371"/>
              <a:gd name="T3" fmla="*/ 209713578 h 1018"/>
              <a:gd name="T4" fmla="*/ 105967836 w 2371"/>
              <a:gd name="T5" fmla="*/ 181691240 h 1018"/>
              <a:gd name="T6" fmla="*/ 137907232 w 2371"/>
              <a:gd name="T7" fmla="*/ 177473343 h 1018"/>
              <a:gd name="T8" fmla="*/ 171936284 w 2371"/>
              <a:gd name="T9" fmla="*/ 173556254 h 1018"/>
              <a:gd name="T10" fmla="*/ 205816214 w 2371"/>
              <a:gd name="T11" fmla="*/ 177473343 h 1018"/>
              <a:gd name="T12" fmla="*/ 251785548 w 2371"/>
              <a:gd name="T13" fmla="*/ 205796489 h 1018"/>
              <a:gd name="T14" fmla="*/ 289844403 w 2371"/>
              <a:gd name="T15" fmla="*/ 238036724 h 1018"/>
              <a:gd name="T16" fmla="*/ 337753498 w 2371"/>
              <a:gd name="T17" fmla="*/ 306736189 h 1018"/>
              <a:gd name="T18" fmla="*/ 349842903 w 2371"/>
              <a:gd name="T19" fmla="*/ 234119635 h 1018"/>
              <a:gd name="T20" fmla="*/ 321783799 w 2371"/>
              <a:gd name="T21" fmla="*/ 209713578 h 1018"/>
              <a:gd name="T22" fmla="*/ 325813601 w 2371"/>
              <a:gd name="T23" fmla="*/ 185608329 h 1018"/>
              <a:gd name="T24" fmla="*/ 353872705 w 2371"/>
              <a:gd name="T25" fmla="*/ 205796489 h 1018"/>
              <a:gd name="T26" fmla="*/ 319843653 w 2371"/>
              <a:gd name="T27" fmla="*/ 92804165 h 1018"/>
              <a:gd name="T28" fmla="*/ 257904620 w 2371"/>
              <a:gd name="T29" fmla="*/ 100939700 h 1018"/>
              <a:gd name="T30" fmla="*/ 287903870 w 2371"/>
              <a:gd name="T31" fmla="*/ 128962038 h 1018"/>
              <a:gd name="T32" fmla="*/ 281784799 w 2371"/>
              <a:gd name="T33" fmla="*/ 161503629 h 1018"/>
              <a:gd name="T34" fmla="*/ 261785299 w 2371"/>
              <a:gd name="T35" fmla="*/ 145232559 h 1018"/>
              <a:gd name="T36" fmla="*/ 237905120 w 2371"/>
              <a:gd name="T37" fmla="*/ 128962038 h 1018"/>
              <a:gd name="T38" fmla="*/ 205816214 w 2371"/>
              <a:gd name="T39" fmla="*/ 116909413 h 1018"/>
              <a:gd name="T40" fmla="*/ 203876067 w 2371"/>
              <a:gd name="T41" fmla="*/ 80751540 h 1018"/>
              <a:gd name="T42" fmla="*/ 235815464 w 2371"/>
              <a:gd name="T43" fmla="*/ 84668629 h 1018"/>
              <a:gd name="T44" fmla="*/ 175816963 w 2371"/>
              <a:gd name="T45" fmla="*/ 0 h 1018"/>
              <a:gd name="T46" fmla="*/ 127907482 w 2371"/>
              <a:gd name="T47" fmla="*/ 68398108 h 1018"/>
              <a:gd name="T48" fmla="*/ 157907119 w 2371"/>
              <a:gd name="T49" fmla="*/ 72616554 h 1018"/>
              <a:gd name="T50" fmla="*/ 157907119 w 2371"/>
              <a:gd name="T51" fmla="*/ 108773878 h 1018"/>
              <a:gd name="T52" fmla="*/ 111937784 w 2371"/>
              <a:gd name="T53" fmla="*/ 116909413 h 1018"/>
              <a:gd name="T54" fmla="*/ 83878680 w 2371"/>
              <a:gd name="T55" fmla="*/ 137097024 h 1018"/>
              <a:gd name="T56" fmla="*/ 73878930 w 2371"/>
              <a:gd name="T57" fmla="*/ 104856789 h 1018"/>
              <a:gd name="T58" fmla="*/ 111937784 w 2371"/>
              <a:gd name="T59" fmla="*/ 80751540 h 1018"/>
              <a:gd name="T60" fmla="*/ 41939533 w 2371"/>
              <a:gd name="T61" fmla="*/ 44292859 h 1018"/>
              <a:gd name="T62" fmla="*/ 0 w 2371"/>
              <a:gd name="T63" fmla="*/ 161503629 h 1018"/>
              <a:gd name="T64" fmla="*/ 37909731 w 2371"/>
              <a:gd name="T65" fmla="*/ 137097024 h 1018"/>
              <a:gd name="T66" fmla="*/ 43879679 w 2371"/>
              <a:gd name="T67" fmla="*/ 169337808 h 1018"/>
              <a:gd name="T68" fmla="*/ 19999500 w 2371"/>
              <a:gd name="T69" fmla="*/ 185608329 h 1018"/>
              <a:gd name="T70" fmla="*/ 0 w 2371"/>
              <a:gd name="T71" fmla="*/ 209713578 h 1018"/>
              <a:gd name="T72" fmla="*/ 17910231 w 2371"/>
              <a:gd name="T73" fmla="*/ 278413043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9"/>
          <p:cNvSpPr>
            <a:spLocks/>
          </p:cNvSpPr>
          <p:nvPr/>
        </p:nvSpPr>
        <p:spPr bwMode="auto">
          <a:xfrm rot="9172473">
            <a:off x="5375275" y="1673226"/>
            <a:ext cx="876300" cy="557213"/>
          </a:xfrm>
          <a:custGeom>
            <a:avLst/>
            <a:gdLst>
              <a:gd name="T0" fmla="*/ 21445881 w 2371"/>
              <a:gd name="T1" fmla="*/ 268145346 h 1018"/>
              <a:gd name="T2" fmla="*/ 62151882 w 2371"/>
              <a:gd name="T3" fmla="*/ 208524102 h 1018"/>
              <a:gd name="T4" fmla="*/ 96984345 w 2371"/>
              <a:gd name="T5" fmla="*/ 180660715 h 1018"/>
              <a:gd name="T6" fmla="*/ 126216028 w 2371"/>
              <a:gd name="T7" fmla="*/ 176466292 h 1018"/>
              <a:gd name="T8" fmla="*/ 157360344 w 2371"/>
              <a:gd name="T9" fmla="*/ 172571822 h 1018"/>
              <a:gd name="T10" fmla="*/ 188367911 w 2371"/>
              <a:gd name="T11" fmla="*/ 176466292 h 1018"/>
              <a:gd name="T12" fmla="*/ 230439920 w 2371"/>
              <a:gd name="T13" fmla="*/ 204629085 h 1018"/>
              <a:gd name="T14" fmla="*/ 265272383 w 2371"/>
              <a:gd name="T15" fmla="*/ 236686895 h 1018"/>
              <a:gd name="T16" fmla="*/ 309119907 w 2371"/>
              <a:gd name="T17" fmla="*/ 304996392 h 1018"/>
              <a:gd name="T18" fmla="*/ 320184349 w 2371"/>
              <a:gd name="T19" fmla="*/ 232791878 h 1018"/>
              <a:gd name="T20" fmla="*/ 294504066 w 2371"/>
              <a:gd name="T21" fmla="*/ 208524102 h 1018"/>
              <a:gd name="T22" fmla="*/ 298192213 w 2371"/>
              <a:gd name="T23" fmla="*/ 184555733 h 1018"/>
              <a:gd name="T24" fmla="*/ 323872497 w 2371"/>
              <a:gd name="T25" fmla="*/ 204629085 h 1018"/>
              <a:gd name="T26" fmla="*/ 292728181 w 2371"/>
              <a:gd name="T27" fmla="*/ 92277866 h 1018"/>
              <a:gd name="T28" fmla="*/ 236040331 w 2371"/>
              <a:gd name="T29" fmla="*/ 100367307 h 1018"/>
              <a:gd name="T30" fmla="*/ 263496499 w 2371"/>
              <a:gd name="T31" fmla="*/ 128230147 h 1018"/>
              <a:gd name="T32" fmla="*/ 257896088 w 2371"/>
              <a:gd name="T33" fmla="*/ 160587363 h 1018"/>
              <a:gd name="T34" fmla="*/ 239591729 w 2371"/>
              <a:gd name="T35" fmla="*/ 144409029 h 1018"/>
              <a:gd name="T36" fmla="*/ 217736342 w 2371"/>
              <a:gd name="T37" fmla="*/ 128230147 h 1018"/>
              <a:gd name="T38" fmla="*/ 188367911 w 2371"/>
              <a:gd name="T39" fmla="*/ 116246236 h 1018"/>
              <a:gd name="T40" fmla="*/ 186592026 w 2371"/>
              <a:gd name="T41" fmla="*/ 80293955 h 1018"/>
              <a:gd name="T42" fmla="*/ 215824079 w 2371"/>
              <a:gd name="T43" fmla="*/ 84188425 h 1018"/>
              <a:gd name="T44" fmla="*/ 160911742 w 2371"/>
              <a:gd name="T45" fmla="*/ 0 h 1018"/>
              <a:gd name="T46" fmla="*/ 117063849 w 2371"/>
              <a:gd name="T47" fmla="*/ 68010091 h 1018"/>
              <a:gd name="T48" fmla="*/ 144520017 w 2371"/>
              <a:gd name="T49" fmla="*/ 72204514 h 1018"/>
              <a:gd name="T50" fmla="*/ 144520017 w 2371"/>
              <a:gd name="T51" fmla="*/ 108156795 h 1018"/>
              <a:gd name="T52" fmla="*/ 102448008 w 2371"/>
              <a:gd name="T53" fmla="*/ 116246236 h 1018"/>
              <a:gd name="T54" fmla="*/ 76767724 w 2371"/>
              <a:gd name="T55" fmla="*/ 136319588 h 1018"/>
              <a:gd name="T56" fmla="*/ 67615545 w 2371"/>
              <a:gd name="T57" fmla="*/ 104261777 h 1018"/>
              <a:gd name="T58" fmla="*/ 102448008 w 2371"/>
              <a:gd name="T59" fmla="*/ 80293955 h 1018"/>
              <a:gd name="T60" fmla="*/ 38383862 w 2371"/>
              <a:gd name="T61" fmla="*/ 44041721 h 1018"/>
              <a:gd name="T62" fmla="*/ 0 w 2371"/>
              <a:gd name="T63" fmla="*/ 160587363 h 1018"/>
              <a:gd name="T64" fmla="*/ 34695714 w 2371"/>
              <a:gd name="T65" fmla="*/ 136319588 h 1018"/>
              <a:gd name="T66" fmla="*/ 40159746 w 2371"/>
              <a:gd name="T67" fmla="*/ 168377398 h 1018"/>
              <a:gd name="T68" fmla="*/ 18303989 w 2371"/>
              <a:gd name="T69" fmla="*/ 184555733 h 1018"/>
              <a:gd name="T70" fmla="*/ 0 w 2371"/>
              <a:gd name="T71" fmla="*/ 208524102 h 1018"/>
              <a:gd name="T72" fmla="*/ 16391726 w 2371"/>
              <a:gd name="T73" fmla="*/ 276833599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50"/>
          <p:cNvSpPr>
            <a:spLocks/>
          </p:cNvSpPr>
          <p:nvPr/>
        </p:nvSpPr>
        <p:spPr bwMode="auto">
          <a:xfrm rot="-1377625">
            <a:off x="2413001" y="6299200"/>
            <a:ext cx="1031875" cy="558800"/>
          </a:xfrm>
          <a:custGeom>
            <a:avLst/>
            <a:gdLst>
              <a:gd name="T0" fmla="*/ 29736366 w 2371"/>
              <a:gd name="T1" fmla="*/ 269674794 h 1018"/>
              <a:gd name="T2" fmla="*/ 86179188 w 2371"/>
              <a:gd name="T3" fmla="*/ 209713578 h 1018"/>
              <a:gd name="T4" fmla="*/ 134477554 w 2371"/>
              <a:gd name="T5" fmla="*/ 181691240 h 1018"/>
              <a:gd name="T6" fmla="*/ 175010091 w 2371"/>
              <a:gd name="T7" fmla="*/ 177473343 h 1018"/>
              <a:gd name="T8" fmla="*/ 218194343 w 2371"/>
              <a:gd name="T9" fmla="*/ 173556254 h 1018"/>
              <a:gd name="T10" fmla="*/ 261189279 w 2371"/>
              <a:gd name="T11" fmla="*/ 177473343 h 1018"/>
              <a:gd name="T12" fmla="*/ 319526121 w 2371"/>
              <a:gd name="T13" fmla="*/ 205796489 h 1018"/>
              <a:gd name="T14" fmla="*/ 367824051 w 2371"/>
              <a:gd name="T15" fmla="*/ 238036724 h 1018"/>
              <a:gd name="T16" fmla="*/ 428623293 w 2371"/>
              <a:gd name="T17" fmla="*/ 306736189 h 1018"/>
              <a:gd name="T18" fmla="*/ 443964763 w 2371"/>
              <a:gd name="T19" fmla="*/ 234119635 h 1018"/>
              <a:gd name="T20" fmla="*/ 408357024 w 2371"/>
              <a:gd name="T21" fmla="*/ 209713578 h 1018"/>
              <a:gd name="T22" fmla="*/ 413470702 w 2371"/>
              <a:gd name="T23" fmla="*/ 185608329 h 1018"/>
              <a:gd name="T24" fmla="*/ 449078876 w 2371"/>
              <a:gd name="T25" fmla="*/ 205796489 h 1018"/>
              <a:gd name="T26" fmla="*/ 405894625 w 2371"/>
              <a:gd name="T27" fmla="*/ 92804165 h 1018"/>
              <a:gd name="T28" fmla="*/ 327291514 w 2371"/>
              <a:gd name="T29" fmla="*/ 100939700 h 1018"/>
              <a:gd name="T30" fmla="*/ 365362087 w 2371"/>
              <a:gd name="T31" fmla="*/ 128962038 h 1018"/>
              <a:gd name="T32" fmla="*/ 357596259 w 2371"/>
              <a:gd name="T33" fmla="*/ 161503629 h 1018"/>
              <a:gd name="T34" fmla="*/ 332215877 w 2371"/>
              <a:gd name="T35" fmla="*/ 145232559 h 1018"/>
              <a:gd name="T36" fmla="*/ 301911132 w 2371"/>
              <a:gd name="T37" fmla="*/ 128962038 h 1018"/>
              <a:gd name="T38" fmla="*/ 261189279 w 2371"/>
              <a:gd name="T39" fmla="*/ 116909413 h 1018"/>
              <a:gd name="T40" fmla="*/ 258726880 w 2371"/>
              <a:gd name="T41" fmla="*/ 80751540 h 1018"/>
              <a:gd name="T42" fmla="*/ 299259853 w 2371"/>
              <a:gd name="T43" fmla="*/ 84668629 h 1018"/>
              <a:gd name="T44" fmla="*/ 223118706 w 2371"/>
              <a:gd name="T45" fmla="*/ 0 h 1018"/>
              <a:gd name="T46" fmla="*/ 162319900 w 2371"/>
              <a:gd name="T47" fmla="*/ 68398108 h 1018"/>
              <a:gd name="T48" fmla="*/ 200390473 w 2371"/>
              <a:gd name="T49" fmla="*/ 72616554 h 1018"/>
              <a:gd name="T50" fmla="*/ 200390473 w 2371"/>
              <a:gd name="T51" fmla="*/ 108773878 h 1018"/>
              <a:gd name="T52" fmla="*/ 142053631 w 2371"/>
              <a:gd name="T53" fmla="*/ 116909413 h 1018"/>
              <a:gd name="T54" fmla="*/ 106445457 w 2371"/>
              <a:gd name="T55" fmla="*/ 137097024 h 1018"/>
              <a:gd name="T56" fmla="*/ 93755266 w 2371"/>
              <a:gd name="T57" fmla="*/ 104856789 h 1018"/>
              <a:gd name="T58" fmla="*/ 142053631 w 2371"/>
              <a:gd name="T59" fmla="*/ 80751540 h 1018"/>
              <a:gd name="T60" fmla="*/ 53222729 w 2371"/>
              <a:gd name="T61" fmla="*/ 44292859 h 1018"/>
              <a:gd name="T62" fmla="*/ 0 w 2371"/>
              <a:gd name="T63" fmla="*/ 161503629 h 1018"/>
              <a:gd name="T64" fmla="*/ 48108615 w 2371"/>
              <a:gd name="T65" fmla="*/ 137097024 h 1018"/>
              <a:gd name="T66" fmla="*/ 55685128 w 2371"/>
              <a:gd name="T67" fmla="*/ 169337808 h 1018"/>
              <a:gd name="T68" fmla="*/ 25380382 w 2371"/>
              <a:gd name="T69" fmla="*/ 185608329 h 1018"/>
              <a:gd name="T70" fmla="*/ 0 w 2371"/>
              <a:gd name="T71" fmla="*/ 209713578 h 1018"/>
              <a:gd name="T72" fmla="*/ 22728668 w 2371"/>
              <a:gd name="T73" fmla="*/ 278413043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51"/>
          <p:cNvSpPr>
            <a:spLocks/>
          </p:cNvSpPr>
          <p:nvPr/>
        </p:nvSpPr>
        <p:spPr bwMode="auto">
          <a:xfrm rot="-1377625">
            <a:off x="3465514" y="5903913"/>
            <a:ext cx="1031875" cy="558800"/>
          </a:xfrm>
          <a:custGeom>
            <a:avLst/>
            <a:gdLst>
              <a:gd name="T0" fmla="*/ 29736366 w 2371"/>
              <a:gd name="T1" fmla="*/ 269674794 h 1018"/>
              <a:gd name="T2" fmla="*/ 86179188 w 2371"/>
              <a:gd name="T3" fmla="*/ 209713578 h 1018"/>
              <a:gd name="T4" fmla="*/ 134477554 w 2371"/>
              <a:gd name="T5" fmla="*/ 181691240 h 1018"/>
              <a:gd name="T6" fmla="*/ 175010091 w 2371"/>
              <a:gd name="T7" fmla="*/ 177473343 h 1018"/>
              <a:gd name="T8" fmla="*/ 218194343 w 2371"/>
              <a:gd name="T9" fmla="*/ 173556254 h 1018"/>
              <a:gd name="T10" fmla="*/ 261189279 w 2371"/>
              <a:gd name="T11" fmla="*/ 177473343 h 1018"/>
              <a:gd name="T12" fmla="*/ 319526121 w 2371"/>
              <a:gd name="T13" fmla="*/ 205796489 h 1018"/>
              <a:gd name="T14" fmla="*/ 367824051 w 2371"/>
              <a:gd name="T15" fmla="*/ 238036724 h 1018"/>
              <a:gd name="T16" fmla="*/ 428623293 w 2371"/>
              <a:gd name="T17" fmla="*/ 306736189 h 1018"/>
              <a:gd name="T18" fmla="*/ 443964763 w 2371"/>
              <a:gd name="T19" fmla="*/ 234119635 h 1018"/>
              <a:gd name="T20" fmla="*/ 408357024 w 2371"/>
              <a:gd name="T21" fmla="*/ 209713578 h 1018"/>
              <a:gd name="T22" fmla="*/ 413470702 w 2371"/>
              <a:gd name="T23" fmla="*/ 185608329 h 1018"/>
              <a:gd name="T24" fmla="*/ 449078876 w 2371"/>
              <a:gd name="T25" fmla="*/ 205796489 h 1018"/>
              <a:gd name="T26" fmla="*/ 405894625 w 2371"/>
              <a:gd name="T27" fmla="*/ 92804165 h 1018"/>
              <a:gd name="T28" fmla="*/ 327291514 w 2371"/>
              <a:gd name="T29" fmla="*/ 100939700 h 1018"/>
              <a:gd name="T30" fmla="*/ 365362087 w 2371"/>
              <a:gd name="T31" fmla="*/ 128962038 h 1018"/>
              <a:gd name="T32" fmla="*/ 357596259 w 2371"/>
              <a:gd name="T33" fmla="*/ 161503629 h 1018"/>
              <a:gd name="T34" fmla="*/ 332215877 w 2371"/>
              <a:gd name="T35" fmla="*/ 145232559 h 1018"/>
              <a:gd name="T36" fmla="*/ 301911132 w 2371"/>
              <a:gd name="T37" fmla="*/ 128962038 h 1018"/>
              <a:gd name="T38" fmla="*/ 261189279 w 2371"/>
              <a:gd name="T39" fmla="*/ 116909413 h 1018"/>
              <a:gd name="T40" fmla="*/ 258726880 w 2371"/>
              <a:gd name="T41" fmla="*/ 80751540 h 1018"/>
              <a:gd name="T42" fmla="*/ 299259853 w 2371"/>
              <a:gd name="T43" fmla="*/ 84668629 h 1018"/>
              <a:gd name="T44" fmla="*/ 223118706 w 2371"/>
              <a:gd name="T45" fmla="*/ 0 h 1018"/>
              <a:gd name="T46" fmla="*/ 162319900 w 2371"/>
              <a:gd name="T47" fmla="*/ 68398108 h 1018"/>
              <a:gd name="T48" fmla="*/ 200390473 w 2371"/>
              <a:gd name="T49" fmla="*/ 72616554 h 1018"/>
              <a:gd name="T50" fmla="*/ 200390473 w 2371"/>
              <a:gd name="T51" fmla="*/ 108773878 h 1018"/>
              <a:gd name="T52" fmla="*/ 142053631 w 2371"/>
              <a:gd name="T53" fmla="*/ 116909413 h 1018"/>
              <a:gd name="T54" fmla="*/ 106445457 w 2371"/>
              <a:gd name="T55" fmla="*/ 137097024 h 1018"/>
              <a:gd name="T56" fmla="*/ 93755266 w 2371"/>
              <a:gd name="T57" fmla="*/ 104856789 h 1018"/>
              <a:gd name="T58" fmla="*/ 142053631 w 2371"/>
              <a:gd name="T59" fmla="*/ 80751540 h 1018"/>
              <a:gd name="T60" fmla="*/ 53222729 w 2371"/>
              <a:gd name="T61" fmla="*/ 44292859 h 1018"/>
              <a:gd name="T62" fmla="*/ 0 w 2371"/>
              <a:gd name="T63" fmla="*/ 161503629 h 1018"/>
              <a:gd name="T64" fmla="*/ 48108615 w 2371"/>
              <a:gd name="T65" fmla="*/ 137097024 h 1018"/>
              <a:gd name="T66" fmla="*/ 55685128 w 2371"/>
              <a:gd name="T67" fmla="*/ 169337808 h 1018"/>
              <a:gd name="T68" fmla="*/ 25380382 w 2371"/>
              <a:gd name="T69" fmla="*/ 185608329 h 1018"/>
              <a:gd name="T70" fmla="*/ 0 w 2371"/>
              <a:gd name="T71" fmla="*/ 209713578 h 1018"/>
              <a:gd name="T72" fmla="*/ 22728668 w 2371"/>
              <a:gd name="T73" fmla="*/ 278413043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2"/>
          <p:cNvSpPr>
            <a:spLocks/>
          </p:cNvSpPr>
          <p:nvPr/>
        </p:nvSpPr>
        <p:spPr bwMode="auto">
          <a:xfrm rot="-1775808">
            <a:off x="6427789" y="2957513"/>
            <a:ext cx="1189037" cy="558800"/>
          </a:xfrm>
          <a:custGeom>
            <a:avLst/>
            <a:gdLst>
              <a:gd name="T0" fmla="*/ 39484453 w 2371"/>
              <a:gd name="T1" fmla="*/ 269674794 h 1018"/>
              <a:gd name="T2" fmla="*/ 114429892 w 2371"/>
              <a:gd name="T3" fmla="*/ 209713578 h 1018"/>
              <a:gd name="T4" fmla="*/ 178560660 w 2371"/>
              <a:gd name="T5" fmla="*/ 181691240 h 1018"/>
              <a:gd name="T6" fmla="*/ 232380256 w 2371"/>
              <a:gd name="T7" fmla="*/ 177473343 h 1018"/>
              <a:gd name="T8" fmla="*/ 289721327 w 2371"/>
              <a:gd name="T9" fmla="*/ 173556254 h 1018"/>
              <a:gd name="T10" fmla="*/ 346810148 w 2371"/>
              <a:gd name="T11" fmla="*/ 177473343 h 1018"/>
              <a:gd name="T12" fmla="*/ 424270568 w 2371"/>
              <a:gd name="T13" fmla="*/ 205796489 h 1018"/>
              <a:gd name="T14" fmla="*/ 488401336 w 2371"/>
              <a:gd name="T15" fmla="*/ 238036724 h 1018"/>
              <a:gd name="T16" fmla="*/ 569130980 w 2371"/>
              <a:gd name="T17" fmla="*/ 306736189 h 1018"/>
              <a:gd name="T18" fmla="*/ 589502078 w 2371"/>
              <a:gd name="T19" fmla="*/ 234119635 h 1018"/>
              <a:gd name="T20" fmla="*/ 542220932 w 2371"/>
              <a:gd name="T21" fmla="*/ 209713578 h 1018"/>
              <a:gd name="T22" fmla="*/ 549011632 w 2371"/>
              <a:gd name="T23" fmla="*/ 185608329 h 1018"/>
              <a:gd name="T24" fmla="*/ 596292276 w 2371"/>
              <a:gd name="T25" fmla="*/ 205796489 h 1018"/>
              <a:gd name="T26" fmla="*/ 538951707 w 2371"/>
              <a:gd name="T27" fmla="*/ 92804165 h 1018"/>
              <a:gd name="T28" fmla="*/ 434581740 w 2371"/>
              <a:gd name="T29" fmla="*/ 100939700 h 1018"/>
              <a:gd name="T30" fmla="*/ 485132111 w 2371"/>
              <a:gd name="T31" fmla="*/ 128962038 h 1018"/>
              <a:gd name="T32" fmla="*/ 474820437 w 2371"/>
              <a:gd name="T33" fmla="*/ 161503629 h 1018"/>
              <a:gd name="T34" fmla="*/ 441120691 w 2371"/>
              <a:gd name="T35" fmla="*/ 145232559 h 1018"/>
              <a:gd name="T36" fmla="*/ 400881493 w 2371"/>
              <a:gd name="T37" fmla="*/ 128962038 h 1018"/>
              <a:gd name="T38" fmla="*/ 346810148 w 2371"/>
              <a:gd name="T39" fmla="*/ 116909413 h 1018"/>
              <a:gd name="T40" fmla="*/ 343540923 w 2371"/>
              <a:gd name="T41" fmla="*/ 80751540 h 1018"/>
              <a:gd name="T42" fmla="*/ 397360519 w 2371"/>
              <a:gd name="T43" fmla="*/ 84668629 h 1018"/>
              <a:gd name="T44" fmla="*/ 296259777 w 2371"/>
              <a:gd name="T45" fmla="*/ 0 h 1018"/>
              <a:gd name="T46" fmla="*/ 215530132 w 2371"/>
              <a:gd name="T47" fmla="*/ 68398108 h 1018"/>
              <a:gd name="T48" fmla="*/ 266080503 w 2371"/>
              <a:gd name="T49" fmla="*/ 72616554 h 1018"/>
              <a:gd name="T50" fmla="*/ 266080503 w 2371"/>
              <a:gd name="T51" fmla="*/ 108773878 h 1018"/>
              <a:gd name="T52" fmla="*/ 188620585 w 2371"/>
              <a:gd name="T53" fmla="*/ 116909413 h 1018"/>
              <a:gd name="T54" fmla="*/ 141339439 w 2371"/>
              <a:gd name="T55" fmla="*/ 137097024 h 1018"/>
              <a:gd name="T56" fmla="*/ 124489315 w 2371"/>
              <a:gd name="T57" fmla="*/ 104856789 h 1018"/>
              <a:gd name="T58" fmla="*/ 188620585 w 2371"/>
              <a:gd name="T59" fmla="*/ 80751540 h 1018"/>
              <a:gd name="T60" fmla="*/ 70669720 w 2371"/>
              <a:gd name="T61" fmla="*/ 44292859 h 1018"/>
              <a:gd name="T62" fmla="*/ 0 w 2371"/>
              <a:gd name="T63" fmla="*/ 161503629 h 1018"/>
              <a:gd name="T64" fmla="*/ 63879521 w 2371"/>
              <a:gd name="T65" fmla="*/ 137097024 h 1018"/>
              <a:gd name="T66" fmla="*/ 73939446 w 2371"/>
              <a:gd name="T67" fmla="*/ 169337808 h 1018"/>
              <a:gd name="T68" fmla="*/ 33700247 w 2371"/>
              <a:gd name="T69" fmla="*/ 185608329 h 1018"/>
              <a:gd name="T70" fmla="*/ 0 w 2371"/>
              <a:gd name="T71" fmla="*/ 209713578 h 1018"/>
              <a:gd name="T72" fmla="*/ 30179274 w 2371"/>
              <a:gd name="T73" fmla="*/ 278413043 h 10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71" h="1018">
                <a:moveTo>
                  <a:pt x="157" y="895"/>
                </a:moveTo>
                <a:lnTo>
                  <a:pt x="455" y="696"/>
                </a:lnTo>
                <a:lnTo>
                  <a:pt x="710" y="603"/>
                </a:lnTo>
                <a:lnTo>
                  <a:pt x="924" y="589"/>
                </a:lnTo>
                <a:lnTo>
                  <a:pt x="1152" y="576"/>
                </a:lnTo>
                <a:lnTo>
                  <a:pt x="1379" y="589"/>
                </a:lnTo>
                <a:lnTo>
                  <a:pt x="1687" y="683"/>
                </a:lnTo>
                <a:lnTo>
                  <a:pt x="1942" y="790"/>
                </a:lnTo>
                <a:lnTo>
                  <a:pt x="2263" y="1018"/>
                </a:lnTo>
                <a:lnTo>
                  <a:pt x="2344" y="777"/>
                </a:lnTo>
                <a:lnTo>
                  <a:pt x="2156" y="696"/>
                </a:lnTo>
                <a:lnTo>
                  <a:pt x="2183" y="616"/>
                </a:lnTo>
                <a:lnTo>
                  <a:pt x="2371" y="683"/>
                </a:lnTo>
                <a:lnTo>
                  <a:pt x="2143" y="308"/>
                </a:lnTo>
                <a:lnTo>
                  <a:pt x="1728" y="335"/>
                </a:lnTo>
                <a:lnTo>
                  <a:pt x="1929" y="428"/>
                </a:lnTo>
                <a:lnTo>
                  <a:pt x="1888" y="536"/>
                </a:lnTo>
                <a:lnTo>
                  <a:pt x="1754" y="482"/>
                </a:lnTo>
                <a:lnTo>
                  <a:pt x="1594" y="428"/>
                </a:lnTo>
                <a:lnTo>
                  <a:pt x="1379" y="388"/>
                </a:lnTo>
                <a:lnTo>
                  <a:pt x="1366" y="268"/>
                </a:lnTo>
                <a:lnTo>
                  <a:pt x="1580" y="281"/>
                </a:lnTo>
                <a:lnTo>
                  <a:pt x="1178" y="0"/>
                </a:lnTo>
                <a:lnTo>
                  <a:pt x="857" y="227"/>
                </a:lnTo>
                <a:lnTo>
                  <a:pt x="1058" y="241"/>
                </a:lnTo>
                <a:lnTo>
                  <a:pt x="1058" y="361"/>
                </a:lnTo>
                <a:lnTo>
                  <a:pt x="750" y="388"/>
                </a:lnTo>
                <a:lnTo>
                  <a:pt x="562" y="455"/>
                </a:lnTo>
                <a:lnTo>
                  <a:pt x="495" y="348"/>
                </a:lnTo>
                <a:lnTo>
                  <a:pt x="750" y="268"/>
                </a:lnTo>
                <a:lnTo>
                  <a:pt x="281" y="147"/>
                </a:lnTo>
                <a:lnTo>
                  <a:pt x="0" y="536"/>
                </a:lnTo>
                <a:lnTo>
                  <a:pt x="254" y="455"/>
                </a:lnTo>
                <a:lnTo>
                  <a:pt x="294" y="562"/>
                </a:lnTo>
                <a:lnTo>
                  <a:pt x="134" y="616"/>
                </a:lnTo>
                <a:lnTo>
                  <a:pt x="0" y="696"/>
                </a:lnTo>
                <a:lnTo>
                  <a:pt x="120" y="924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53"/>
          <p:cNvSpPr>
            <a:spLocks/>
          </p:cNvSpPr>
          <p:nvPr/>
        </p:nvSpPr>
        <p:spPr bwMode="auto">
          <a:xfrm rot="1090169">
            <a:off x="4319588" y="4872039"/>
            <a:ext cx="690562" cy="542925"/>
          </a:xfrm>
          <a:custGeom>
            <a:avLst/>
            <a:gdLst>
              <a:gd name="T0" fmla="*/ 22547913 w 1851"/>
              <a:gd name="T1" fmla="*/ 182405666 h 1616"/>
              <a:gd name="T2" fmla="*/ 66391325 w 1851"/>
              <a:gd name="T3" fmla="*/ 152719494 h 1616"/>
              <a:gd name="T4" fmla="*/ 100213193 w 1851"/>
              <a:gd name="T5" fmla="*/ 127435517 h 1616"/>
              <a:gd name="T6" fmla="*/ 130834078 w 1851"/>
              <a:gd name="T7" fmla="*/ 118179923 h 1616"/>
              <a:gd name="T8" fmla="*/ 163820632 w 1851"/>
              <a:gd name="T9" fmla="*/ 108472787 h 1616"/>
              <a:gd name="T10" fmla="*/ 197503717 w 1851"/>
              <a:gd name="T11" fmla="*/ 103844821 h 1616"/>
              <a:gd name="T12" fmla="*/ 252342398 w 1851"/>
              <a:gd name="T13" fmla="*/ 94814662 h 1616"/>
              <a:gd name="T14" fmla="*/ 252342398 w 1851"/>
              <a:gd name="T15" fmla="*/ 100345710 h 1616"/>
              <a:gd name="T16" fmla="*/ 257631483 w 1851"/>
              <a:gd name="T17" fmla="*/ 72917246 h 1616"/>
              <a:gd name="T18" fmla="*/ 236336357 w 1851"/>
              <a:gd name="T19" fmla="*/ 40070620 h 1616"/>
              <a:gd name="T20" fmla="*/ 236336357 w 1851"/>
              <a:gd name="T21" fmla="*/ 56550208 h 1616"/>
              <a:gd name="T22" fmla="*/ 220329943 w 1851"/>
              <a:gd name="T23" fmla="*/ 51019495 h 1616"/>
              <a:gd name="T24" fmla="*/ 236336357 w 1851"/>
              <a:gd name="T25" fmla="*/ 61968371 h 1616"/>
              <a:gd name="T26" fmla="*/ 236336357 w 1851"/>
              <a:gd name="T27" fmla="*/ 61968371 h 1616"/>
              <a:gd name="T28" fmla="*/ 236336357 w 1851"/>
              <a:gd name="T29" fmla="*/ 56550208 h 1616"/>
              <a:gd name="T30" fmla="*/ 225619029 w 1851"/>
              <a:gd name="T31" fmla="*/ 72917246 h 1616"/>
              <a:gd name="T32" fmla="*/ 209612615 w 1851"/>
              <a:gd name="T33" fmla="*/ 72917246 h 1616"/>
              <a:gd name="T34" fmla="*/ 236336357 w 1851"/>
              <a:gd name="T35" fmla="*/ 78335074 h 1616"/>
              <a:gd name="T36" fmla="*/ 222695985 w 1851"/>
              <a:gd name="T37" fmla="*/ 66934656 h 1616"/>
              <a:gd name="T38" fmla="*/ 189848216 w 1851"/>
              <a:gd name="T39" fmla="*/ 66144795 h 1616"/>
              <a:gd name="T40" fmla="*/ 183306717 w 1851"/>
              <a:gd name="T41" fmla="*/ 44134158 h 1616"/>
              <a:gd name="T42" fmla="*/ 215040858 w 1851"/>
              <a:gd name="T43" fmla="*/ 39957735 h 1616"/>
              <a:gd name="T44" fmla="*/ 145587706 w 1851"/>
              <a:gd name="T45" fmla="*/ 0 h 1616"/>
              <a:gd name="T46" fmla="*/ 107311693 w 1851"/>
              <a:gd name="T47" fmla="*/ 52486670 h 1616"/>
              <a:gd name="T48" fmla="*/ 137236420 w 1851"/>
              <a:gd name="T49" fmla="*/ 48761788 h 1616"/>
              <a:gd name="T50" fmla="*/ 141829720 w 1851"/>
              <a:gd name="T51" fmla="*/ 71223966 h 1616"/>
              <a:gd name="T52" fmla="*/ 97847151 w 1851"/>
              <a:gd name="T53" fmla="*/ 85897723 h 1616"/>
              <a:gd name="T54" fmla="*/ 72932823 w 1851"/>
              <a:gd name="T55" fmla="*/ 104296363 h 1616"/>
              <a:gd name="T56" fmla="*/ 59014511 w 1851"/>
              <a:gd name="T57" fmla="*/ 86462150 h 1616"/>
              <a:gd name="T58" fmla="*/ 93253851 w 1851"/>
              <a:gd name="T59" fmla="*/ 63435545 h 1616"/>
              <a:gd name="T60" fmla="*/ 20042713 w 1851"/>
              <a:gd name="T61" fmla="*/ 55534239 h 1616"/>
              <a:gd name="T62" fmla="*/ 11830584 w 1851"/>
              <a:gd name="T63" fmla="*/ 131499056 h 1616"/>
              <a:gd name="T64" fmla="*/ 27976155 w 1851"/>
              <a:gd name="T65" fmla="*/ 114003499 h 1616"/>
              <a:gd name="T66" fmla="*/ 37719011 w 1851"/>
              <a:gd name="T67" fmla="*/ 132853680 h 1616"/>
              <a:gd name="T68" fmla="*/ 16563042 w 1851"/>
              <a:gd name="T69" fmla="*/ 147866094 h 1616"/>
              <a:gd name="T70" fmla="*/ 0 w 1851"/>
              <a:gd name="T71" fmla="*/ 167054596 h 1616"/>
              <a:gd name="T72" fmla="*/ 22547913 w 1851"/>
              <a:gd name="T73" fmla="*/ 176874953 h 161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51" h="1616">
                <a:moveTo>
                  <a:pt x="162" y="1616"/>
                </a:moveTo>
                <a:lnTo>
                  <a:pt x="477" y="1353"/>
                </a:lnTo>
                <a:lnTo>
                  <a:pt x="720" y="1129"/>
                </a:lnTo>
                <a:lnTo>
                  <a:pt x="940" y="1047"/>
                </a:lnTo>
                <a:lnTo>
                  <a:pt x="1177" y="961"/>
                </a:lnTo>
                <a:lnTo>
                  <a:pt x="1419" y="920"/>
                </a:lnTo>
                <a:lnTo>
                  <a:pt x="1813" y="840"/>
                </a:lnTo>
                <a:lnTo>
                  <a:pt x="1813" y="889"/>
                </a:lnTo>
                <a:lnTo>
                  <a:pt x="1851" y="646"/>
                </a:lnTo>
                <a:lnTo>
                  <a:pt x="1698" y="355"/>
                </a:lnTo>
                <a:lnTo>
                  <a:pt x="1698" y="501"/>
                </a:lnTo>
                <a:lnTo>
                  <a:pt x="1583" y="452"/>
                </a:lnTo>
                <a:lnTo>
                  <a:pt x="1698" y="549"/>
                </a:lnTo>
                <a:lnTo>
                  <a:pt x="1698" y="501"/>
                </a:lnTo>
                <a:lnTo>
                  <a:pt x="1621" y="646"/>
                </a:lnTo>
                <a:lnTo>
                  <a:pt x="1506" y="646"/>
                </a:lnTo>
                <a:lnTo>
                  <a:pt x="1698" y="694"/>
                </a:lnTo>
                <a:lnTo>
                  <a:pt x="1600" y="593"/>
                </a:lnTo>
                <a:lnTo>
                  <a:pt x="1364" y="586"/>
                </a:lnTo>
                <a:lnTo>
                  <a:pt x="1317" y="391"/>
                </a:lnTo>
                <a:lnTo>
                  <a:pt x="1545" y="354"/>
                </a:lnTo>
                <a:lnTo>
                  <a:pt x="1046" y="0"/>
                </a:lnTo>
                <a:lnTo>
                  <a:pt x="771" y="465"/>
                </a:lnTo>
                <a:lnTo>
                  <a:pt x="986" y="432"/>
                </a:lnTo>
                <a:lnTo>
                  <a:pt x="1019" y="631"/>
                </a:lnTo>
                <a:lnTo>
                  <a:pt x="703" y="761"/>
                </a:lnTo>
                <a:lnTo>
                  <a:pt x="524" y="924"/>
                </a:lnTo>
                <a:lnTo>
                  <a:pt x="424" y="766"/>
                </a:lnTo>
                <a:lnTo>
                  <a:pt x="670" y="562"/>
                </a:lnTo>
                <a:lnTo>
                  <a:pt x="144" y="492"/>
                </a:lnTo>
                <a:lnTo>
                  <a:pt x="85" y="1165"/>
                </a:lnTo>
                <a:lnTo>
                  <a:pt x="201" y="1010"/>
                </a:lnTo>
                <a:lnTo>
                  <a:pt x="271" y="1177"/>
                </a:lnTo>
                <a:lnTo>
                  <a:pt x="119" y="1310"/>
                </a:lnTo>
                <a:lnTo>
                  <a:pt x="0" y="1480"/>
                </a:lnTo>
                <a:lnTo>
                  <a:pt x="162" y="1567"/>
                </a:lnTo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54"/>
          <p:cNvSpPr>
            <a:spLocks/>
          </p:cNvSpPr>
          <p:nvPr/>
        </p:nvSpPr>
        <p:spPr bwMode="auto">
          <a:xfrm rot="9358045">
            <a:off x="1184275" y="4227513"/>
            <a:ext cx="1949450" cy="341312"/>
          </a:xfrm>
          <a:custGeom>
            <a:avLst/>
            <a:gdLst>
              <a:gd name="T0" fmla="*/ 205239983 w 2438"/>
              <a:gd name="T1" fmla="*/ 119651188 h 656"/>
              <a:gd name="T2" fmla="*/ 239766358 w 2438"/>
              <a:gd name="T3" fmla="*/ 83376902 h 656"/>
              <a:gd name="T4" fmla="*/ 830550459 w 2438"/>
              <a:gd name="T5" fmla="*/ 101514305 h 656"/>
              <a:gd name="T6" fmla="*/ 1044741280 w 2438"/>
              <a:gd name="T7" fmla="*/ 134269331 h 656"/>
              <a:gd name="T8" fmla="*/ 1336297600 w 2438"/>
              <a:gd name="T9" fmla="*/ 177582136 h 656"/>
              <a:gd name="T10" fmla="*/ 1558800370 w 2438"/>
              <a:gd name="T11" fmla="*/ 43583357 h 656"/>
              <a:gd name="T12" fmla="*/ 1062004867 w 2438"/>
              <a:gd name="T13" fmla="*/ 18137403 h 656"/>
              <a:gd name="T14" fmla="*/ 830550459 w 2438"/>
              <a:gd name="T15" fmla="*/ 14618143 h 656"/>
              <a:gd name="T16" fmla="*/ 265341095 w 2438"/>
              <a:gd name="T17" fmla="*/ 43583357 h 656"/>
              <a:gd name="T18" fmla="*/ 196928034 w 2438"/>
              <a:gd name="T19" fmla="*/ 0 h 656"/>
              <a:gd name="T20" fmla="*/ 0 w 2438"/>
              <a:gd name="T21" fmla="*/ 72548571 h 656"/>
              <a:gd name="T22" fmla="*/ 196928034 w 2438"/>
              <a:gd name="T23" fmla="*/ 116132449 h 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8" h="656">
                <a:moveTo>
                  <a:pt x="321" y="442"/>
                </a:moveTo>
                <a:lnTo>
                  <a:pt x="375" y="308"/>
                </a:lnTo>
                <a:lnTo>
                  <a:pt x="1299" y="375"/>
                </a:lnTo>
                <a:lnTo>
                  <a:pt x="1634" y="496"/>
                </a:lnTo>
                <a:lnTo>
                  <a:pt x="2090" y="656"/>
                </a:lnTo>
                <a:lnTo>
                  <a:pt x="2438" y="161"/>
                </a:lnTo>
                <a:lnTo>
                  <a:pt x="1661" y="67"/>
                </a:lnTo>
                <a:lnTo>
                  <a:pt x="1299" y="54"/>
                </a:lnTo>
                <a:lnTo>
                  <a:pt x="415" y="161"/>
                </a:lnTo>
                <a:lnTo>
                  <a:pt x="308" y="0"/>
                </a:lnTo>
                <a:lnTo>
                  <a:pt x="0" y="268"/>
                </a:lnTo>
                <a:lnTo>
                  <a:pt x="308" y="429"/>
                </a:ln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55"/>
          <p:cNvSpPr>
            <a:spLocks/>
          </p:cNvSpPr>
          <p:nvPr/>
        </p:nvSpPr>
        <p:spPr bwMode="auto">
          <a:xfrm rot="9358045">
            <a:off x="3055938" y="3579814"/>
            <a:ext cx="1949450" cy="339725"/>
          </a:xfrm>
          <a:custGeom>
            <a:avLst/>
            <a:gdLst>
              <a:gd name="T0" fmla="*/ 205239983 w 2438"/>
              <a:gd name="T1" fmla="*/ 118541239 h 656"/>
              <a:gd name="T2" fmla="*/ 239766358 w 2438"/>
              <a:gd name="T3" fmla="*/ 82603409 h 656"/>
              <a:gd name="T4" fmla="*/ 830550459 w 2438"/>
              <a:gd name="T5" fmla="*/ 100572583 h 656"/>
              <a:gd name="T6" fmla="*/ 1044741280 w 2438"/>
              <a:gd name="T7" fmla="*/ 133023570 h 656"/>
              <a:gd name="T8" fmla="*/ 1336297600 w 2438"/>
              <a:gd name="T9" fmla="*/ 175934567 h 656"/>
              <a:gd name="T10" fmla="*/ 1558800370 w 2438"/>
              <a:gd name="T11" fmla="*/ 43179255 h 656"/>
              <a:gd name="T12" fmla="*/ 1062004867 w 2438"/>
              <a:gd name="T13" fmla="*/ 17969174 h 656"/>
              <a:gd name="T14" fmla="*/ 830550459 w 2438"/>
              <a:gd name="T15" fmla="*/ 14482332 h 656"/>
              <a:gd name="T16" fmla="*/ 265341095 w 2438"/>
              <a:gd name="T17" fmla="*/ 43179255 h 656"/>
              <a:gd name="T18" fmla="*/ 196928034 w 2438"/>
              <a:gd name="T19" fmla="*/ 0 h 656"/>
              <a:gd name="T20" fmla="*/ 0 w 2438"/>
              <a:gd name="T21" fmla="*/ 71875660 h 656"/>
              <a:gd name="T22" fmla="*/ 196928034 w 2438"/>
              <a:gd name="T23" fmla="*/ 115054914 h 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8" h="656">
                <a:moveTo>
                  <a:pt x="321" y="442"/>
                </a:moveTo>
                <a:lnTo>
                  <a:pt x="375" y="308"/>
                </a:lnTo>
                <a:lnTo>
                  <a:pt x="1299" y="375"/>
                </a:lnTo>
                <a:lnTo>
                  <a:pt x="1634" y="496"/>
                </a:lnTo>
                <a:lnTo>
                  <a:pt x="2090" y="656"/>
                </a:lnTo>
                <a:lnTo>
                  <a:pt x="2438" y="161"/>
                </a:lnTo>
                <a:lnTo>
                  <a:pt x="1661" y="67"/>
                </a:lnTo>
                <a:lnTo>
                  <a:pt x="1299" y="54"/>
                </a:lnTo>
                <a:lnTo>
                  <a:pt x="415" y="161"/>
                </a:lnTo>
                <a:lnTo>
                  <a:pt x="308" y="0"/>
                </a:lnTo>
                <a:lnTo>
                  <a:pt x="0" y="268"/>
                </a:lnTo>
                <a:lnTo>
                  <a:pt x="308" y="429"/>
                </a:ln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56"/>
          <p:cNvSpPr>
            <a:spLocks/>
          </p:cNvSpPr>
          <p:nvPr/>
        </p:nvSpPr>
        <p:spPr bwMode="auto">
          <a:xfrm rot="9358045">
            <a:off x="5024438" y="2794001"/>
            <a:ext cx="1947862" cy="339725"/>
          </a:xfrm>
          <a:custGeom>
            <a:avLst/>
            <a:gdLst>
              <a:gd name="T0" fmla="*/ 204905814 w 2438"/>
              <a:gd name="T1" fmla="*/ 118541239 h 656"/>
              <a:gd name="T2" fmla="*/ 239376101 w 2438"/>
              <a:gd name="T3" fmla="*/ 82603409 h 656"/>
              <a:gd name="T4" fmla="*/ 829197982 w 2438"/>
              <a:gd name="T5" fmla="*/ 100572583 h 656"/>
              <a:gd name="T6" fmla="*/ 1043040153 w 2438"/>
              <a:gd name="T7" fmla="*/ 133023570 h 656"/>
              <a:gd name="T8" fmla="*/ 1334120884 w 2438"/>
              <a:gd name="T9" fmla="*/ 175934567 h 656"/>
              <a:gd name="T10" fmla="*/ 1556261842 w 2438"/>
              <a:gd name="T11" fmla="*/ 43179255 h 656"/>
              <a:gd name="T12" fmla="*/ 1060275296 w 2438"/>
              <a:gd name="T13" fmla="*/ 17969174 h 656"/>
              <a:gd name="T14" fmla="*/ 829197982 w 2438"/>
              <a:gd name="T15" fmla="*/ 14482332 h 656"/>
              <a:gd name="T16" fmla="*/ 264909232 w 2438"/>
              <a:gd name="T17" fmla="*/ 43179255 h 656"/>
              <a:gd name="T18" fmla="*/ 196607028 w 2438"/>
              <a:gd name="T19" fmla="*/ 0 h 656"/>
              <a:gd name="T20" fmla="*/ 0 w 2438"/>
              <a:gd name="T21" fmla="*/ 71875660 h 656"/>
              <a:gd name="T22" fmla="*/ 196607028 w 2438"/>
              <a:gd name="T23" fmla="*/ 115054914 h 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38" h="656">
                <a:moveTo>
                  <a:pt x="321" y="442"/>
                </a:moveTo>
                <a:lnTo>
                  <a:pt x="375" y="308"/>
                </a:lnTo>
                <a:lnTo>
                  <a:pt x="1299" y="375"/>
                </a:lnTo>
                <a:lnTo>
                  <a:pt x="1634" y="496"/>
                </a:lnTo>
                <a:lnTo>
                  <a:pt x="2090" y="656"/>
                </a:lnTo>
                <a:lnTo>
                  <a:pt x="2438" y="161"/>
                </a:lnTo>
                <a:lnTo>
                  <a:pt x="1661" y="67"/>
                </a:lnTo>
                <a:lnTo>
                  <a:pt x="1299" y="54"/>
                </a:lnTo>
                <a:lnTo>
                  <a:pt x="415" y="161"/>
                </a:lnTo>
                <a:lnTo>
                  <a:pt x="308" y="0"/>
                </a:lnTo>
                <a:lnTo>
                  <a:pt x="0" y="268"/>
                </a:lnTo>
                <a:lnTo>
                  <a:pt x="308" y="429"/>
                </a:ln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57"/>
          <p:cNvSpPr>
            <a:spLocks/>
          </p:cNvSpPr>
          <p:nvPr/>
        </p:nvSpPr>
        <p:spPr bwMode="auto">
          <a:xfrm rot="-1444904">
            <a:off x="9399589" y="969964"/>
            <a:ext cx="1609725" cy="498475"/>
          </a:xfrm>
          <a:custGeom>
            <a:avLst/>
            <a:gdLst>
              <a:gd name="T0" fmla="*/ 67514772 w 5052"/>
              <a:gd name="T1" fmla="*/ 156402931 h 1071"/>
              <a:gd name="T2" fmla="*/ 78885447 w 5052"/>
              <a:gd name="T3" fmla="*/ 108962167 h 1071"/>
              <a:gd name="T4" fmla="*/ 273307535 w 5052"/>
              <a:gd name="T5" fmla="*/ 132574337 h 1071"/>
              <a:gd name="T6" fmla="*/ 343766460 w 5052"/>
              <a:gd name="T7" fmla="*/ 175465993 h 1071"/>
              <a:gd name="T8" fmla="*/ 439708555 w 5052"/>
              <a:gd name="T9" fmla="*/ 232004973 h 1071"/>
              <a:gd name="T10" fmla="*/ 393006775 w 5052"/>
              <a:gd name="T11" fmla="*/ 110262111 h 1071"/>
              <a:gd name="T12" fmla="*/ 512908665 w 5052"/>
              <a:gd name="T13" fmla="*/ 56972295 h 1071"/>
              <a:gd name="T14" fmla="*/ 349452116 w 5052"/>
              <a:gd name="T15" fmla="*/ 23612170 h 1071"/>
              <a:gd name="T16" fmla="*/ 273307535 w 5052"/>
              <a:gd name="T17" fmla="*/ 19063062 h 1071"/>
              <a:gd name="T18" fmla="*/ 87312287 w 5052"/>
              <a:gd name="T19" fmla="*/ 56972295 h 1071"/>
              <a:gd name="T20" fmla="*/ 64773588 w 5052"/>
              <a:gd name="T21" fmla="*/ 0 h 1071"/>
              <a:gd name="T22" fmla="*/ 0 w 5052"/>
              <a:gd name="T23" fmla="*/ 94881528 h 1071"/>
              <a:gd name="T24" fmla="*/ 64773588 w 5052"/>
              <a:gd name="T25" fmla="*/ 151637398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58"/>
          <p:cNvSpPr>
            <a:spLocks/>
          </p:cNvSpPr>
          <p:nvPr/>
        </p:nvSpPr>
        <p:spPr bwMode="auto">
          <a:xfrm rot="-1481893">
            <a:off x="7297739" y="1758950"/>
            <a:ext cx="2217737" cy="433388"/>
          </a:xfrm>
          <a:custGeom>
            <a:avLst/>
            <a:gdLst>
              <a:gd name="T0" fmla="*/ 128148939 w 5052"/>
              <a:gd name="T1" fmla="*/ 118225899 h 1071"/>
              <a:gd name="T2" fmla="*/ 149731927 w 5052"/>
              <a:gd name="T3" fmla="*/ 82365167 h 1071"/>
              <a:gd name="T4" fmla="*/ 518762574 w 5052"/>
              <a:gd name="T5" fmla="*/ 100213388 h 1071"/>
              <a:gd name="T6" fmla="*/ 652499753 w 5052"/>
              <a:gd name="T7" fmla="*/ 132635342 h 1071"/>
              <a:gd name="T8" fmla="*/ 834606163 w 5052"/>
              <a:gd name="T9" fmla="*/ 175373631 h 1071"/>
              <a:gd name="T10" fmla="*/ 745961652 w 5052"/>
              <a:gd name="T11" fmla="*/ 83347675 h 1071"/>
              <a:gd name="T12" fmla="*/ 973546596 w 5052"/>
              <a:gd name="T13" fmla="*/ 43065656 h 1071"/>
              <a:gd name="T14" fmla="*/ 663291247 w 5052"/>
              <a:gd name="T15" fmla="*/ 17848625 h 1071"/>
              <a:gd name="T16" fmla="*/ 518762574 w 5052"/>
              <a:gd name="T17" fmla="*/ 14409848 h 1071"/>
              <a:gd name="T18" fmla="*/ 165726675 w 5052"/>
              <a:gd name="T19" fmla="*/ 43065656 h 1071"/>
              <a:gd name="T20" fmla="*/ 122946124 w 5052"/>
              <a:gd name="T21" fmla="*/ 0 h 1071"/>
              <a:gd name="T22" fmla="*/ 0 w 5052"/>
              <a:gd name="T23" fmla="*/ 71721465 h 1071"/>
              <a:gd name="T24" fmla="*/ 122946124 w 5052"/>
              <a:gd name="T25" fmla="*/ 114623235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59"/>
          <p:cNvSpPr>
            <a:spLocks/>
          </p:cNvSpPr>
          <p:nvPr/>
        </p:nvSpPr>
        <p:spPr bwMode="auto">
          <a:xfrm rot="1578505" flipV="1">
            <a:off x="5453064" y="4200525"/>
            <a:ext cx="1768475" cy="446088"/>
          </a:xfrm>
          <a:custGeom>
            <a:avLst/>
            <a:gdLst>
              <a:gd name="T0" fmla="*/ 81487771 w 5052"/>
              <a:gd name="T1" fmla="*/ 125256179 h 1071"/>
              <a:gd name="T2" fmla="*/ 95212006 w 5052"/>
              <a:gd name="T3" fmla="*/ 87262893 h 1071"/>
              <a:gd name="T4" fmla="*/ 329872746 w 5052"/>
              <a:gd name="T5" fmla="*/ 106172693 h 1071"/>
              <a:gd name="T6" fmla="*/ 414913920 w 5052"/>
              <a:gd name="T7" fmla="*/ 140522718 h 1071"/>
              <a:gd name="T8" fmla="*/ 530712626 w 5052"/>
              <a:gd name="T9" fmla="*/ 185802525 h 1071"/>
              <a:gd name="T10" fmla="*/ 474345111 w 5052"/>
              <a:gd name="T11" fmla="*/ 88303765 h 1071"/>
              <a:gd name="T12" fmla="*/ 619062515 w 5052"/>
              <a:gd name="T13" fmla="*/ 45626764 h 1071"/>
              <a:gd name="T14" fmla="*/ 421776037 w 5052"/>
              <a:gd name="T15" fmla="*/ 18909799 h 1071"/>
              <a:gd name="T16" fmla="*/ 329872746 w 5052"/>
              <a:gd name="T17" fmla="*/ 15266539 h 1071"/>
              <a:gd name="T18" fmla="*/ 105382837 w 5052"/>
              <a:gd name="T19" fmla="*/ 45626764 h 1071"/>
              <a:gd name="T20" fmla="*/ 78179407 w 5052"/>
              <a:gd name="T21" fmla="*/ 0 h 1071"/>
              <a:gd name="T22" fmla="*/ 0 w 5052"/>
              <a:gd name="T23" fmla="*/ 75986572 h 1071"/>
              <a:gd name="T24" fmla="*/ 78179407 w 5052"/>
              <a:gd name="T25" fmla="*/ 121439648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Freeform 60"/>
          <p:cNvSpPr>
            <a:spLocks/>
          </p:cNvSpPr>
          <p:nvPr/>
        </p:nvSpPr>
        <p:spPr bwMode="auto">
          <a:xfrm rot="2093756" flipV="1">
            <a:off x="4268788" y="4486276"/>
            <a:ext cx="1700212" cy="314325"/>
          </a:xfrm>
          <a:custGeom>
            <a:avLst/>
            <a:gdLst>
              <a:gd name="T0" fmla="*/ 75318517 w 5052"/>
              <a:gd name="T1" fmla="*/ 62189392 h 1071"/>
              <a:gd name="T2" fmla="*/ 88003471 w 5052"/>
              <a:gd name="T3" fmla="*/ 43325783 h 1071"/>
              <a:gd name="T4" fmla="*/ 304897954 w 5052"/>
              <a:gd name="T5" fmla="*/ 52714445 h 1071"/>
              <a:gd name="T6" fmla="*/ 383500788 w 5052"/>
              <a:gd name="T7" fmla="*/ 69769291 h 1071"/>
              <a:gd name="T8" fmla="*/ 490532364 w 5052"/>
              <a:gd name="T9" fmla="*/ 92250425 h 1071"/>
              <a:gd name="T10" fmla="*/ 438432242 w 5052"/>
              <a:gd name="T11" fmla="*/ 43842614 h 1071"/>
              <a:gd name="T12" fmla="*/ 572193358 w 5052"/>
              <a:gd name="T13" fmla="*/ 22653412 h 1071"/>
              <a:gd name="T14" fmla="*/ 389843602 w 5052"/>
              <a:gd name="T15" fmla="*/ 9388662 h 1071"/>
              <a:gd name="T16" fmla="*/ 304897954 w 5052"/>
              <a:gd name="T17" fmla="*/ 7579899 h 1071"/>
              <a:gd name="T18" fmla="*/ 97404109 w 5052"/>
              <a:gd name="T19" fmla="*/ 22653412 h 1071"/>
              <a:gd name="T20" fmla="*/ 72260356 w 5052"/>
              <a:gd name="T21" fmla="*/ 0 h 1071"/>
              <a:gd name="T22" fmla="*/ 0 w 5052"/>
              <a:gd name="T23" fmla="*/ 37726924 h 1071"/>
              <a:gd name="T24" fmla="*/ 72260356 w 5052"/>
              <a:gd name="T25" fmla="*/ 60294344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Freeform 61"/>
          <p:cNvSpPr>
            <a:spLocks/>
          </p:cNvSpPr>
          <p:nvPr/>
        </p:nvSpPr>
        <p:spPr bwMode="auto">
          <a:xfrm rot="16454786" flipV="1">
            <a:off x="2663032" y="1720057"/>
            <a:ext cx="1198563" cy="374650"/>
          </a:xfrm>
          <a:custGeom>
            <a:avLst/>
            <a:gdLst>
              <a:gd name="T0" fmla="*/ 37429709 w 5052"/>
              <a:gd name="T1" fmla="*/ 88350586 h 1071"/>
              <a:gd name="T2" fmla="*/ 43733789 w 5052"/>
              <a:gd name="T3" fmla="*/ 61551742 h 1071"/>
              <a:gd name="T4" fmla="*/ 151520000 w 5052"/>
              <a:gd name="T5" fmla="*/ 74890121 h 1071"/>
              <a:gd name="T6" fmla="*/ 190581956 w 5052"/>
              <a:gd name="T7" fmla="*/ 99119237 h 1071"/>
              <a:gd name="T8" fmla="*/ 243771629 w 5052"/>
              <a:gd name="T9" fmla="*/ 131057537 h 1071"/>
              <a:gd name="T10" fmla="*/ 217880343 w 5052"/>
              <a:gd name="T11" fmla="*/ 62286000 h 1071"/>
              <a:gd name="T12" fmla="*/ 284353378 w 5052"/>
              <a:gd name="T13" fmla="*/ 32183170 h 1071"/>
              <a:gd name="T14" fmla="*/ 193733996 w 5052"/>
              <a:gd name="T15" fmla="*/ 13338380 h 1071"/>
              <a:gd name="T16" fmla="*/ 151520000 w 5052"/>
              <a:gd name="T17" fmla="*/ 10768651 h 1071"/>
              <a:gd name="T18" fmla="*/ 48405385 w 5052"/>
              <a:gd name="T19" fmla="*/ 32183170 h 1071"/>
              <a:gd name="T20" fmla="*/ 35909915 w 5052"/>
              <a:gd name="T21" fmla="*/ 0 h 1071"/>
              <a:gd name="T22" fmla="*/ 0 w 5052"/>
              <a:gd name="T23" fmla="*/ 53597688 h 1071"/>
              <a:gd name="T24" fmla="*/ 35909915 w 5052"/>
              <a:gd name="T25" fmla="*/ 85658423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Freeform 62"/>
          <p:cNvSpPr>
            <a:spLocks/>
          </p:cNvSpPr>
          <p:nvPr/>
        </p:nvSpPr>
        <p:spPr bwMode="auto">
          <a:xfrm rot="16664564" flipV="1">
            <a:off x="2717007" y="2937669"/>
            <a:ext cx="1198562" cy="374650"/>
          </a:xfrm>
          <a:custGeom>
            <a:avLst/>
            <a:gdLst>
              <a:gd name="T0" fmla="*/ 37429677 w 5052"/>
              <a:gd name="T1" fmla="*/ 88350586 h 1071"/>
              <a:gd name="T2" fmla="*/ 43733516 w 5052"/>
              <a:gd name="T3" fmla="*/ 61551742 h 1071"/>
              <a:gd name="T4" fmla="*/ 151519874 w 5052"/>
              <a:gd name="T5" fmla="*/ 74890121 h 1071"/>
              <a:gd name="T6" fmla="*/ 190581797 w 5052"/>
              <a:gd name="T7" fmla="*/ 99119237 h 1071"/>
              <a:gd name="T8" fmla="*/ 243771188 w 5052"/>
              <a:gd name="T9" fmla="*/ 131057537 h 1071"/>
              <a:gd name="T10" fmla="*/ 217880161 w 5052"/>
              <a:gd name="T11" fmla="*/ 62286000 h 1071"/>
              <a:gd name="T12" fmla="*/ 284352903 w 5052"/>
              <a:gd name="T13" fmla="*/ 32183170 h 1071"/>
              <a:gd name="T14" fmla="*/ 193733597 w 5052"/>
              <a:gd name="T15" fmla="*/ 13338380 h 1071"/>
              <a:gd name="T16" fmla="*/ 151519874 w 5052"/>
              <a:gd name="T17" fmla="*/ 10768651 h 1071"/>
              <a:gd name="T18" fmla="*/ 48405345 w 5052"/>
              <a:gd name="T19" fmla="*/ 32183170 h 1071"/>
              <a:gd name="T20" fmla="*/ 35909885 w 5052"/>
              <a:gd name="T21" fmla="*/ 0 h 1071"/>
              <a:gd name="T22" fmla="*/ 0 w 5052"/>
              <a:gd name="T23" fmla="*/ 53597688 h 1071"/>
              <a:gd name="T24" fmla="*/ 35909885 w 5052"/>
              <a:gd name="T25" fmla="*/ 85658423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Freeform 63"/>
          <p:cNvSpPr>
            <a:spLocks/>
          </p:cNvSpPr>
          <p:nvPr/>
        </p:nvSpPr>
        <p:spPr bwMode="auto">
          <a:xfrm rot="4574457" flipH="1" flipV="1">
            <a:off x="5729288" y="784226"/>
            <a:ext cx="693738" cy="274637"/>
          </a:xfrm>
          <a:custGeom>
            <a:avLst/>
            <a:gdLst>
              <a:gd name="T0" fmla="*/ 12539603 w 5052"/>
              <a:gd name="T1" fmla="*/ 47476301 h 1071"/>
              <a:gd name="T2" fmla="*/ 14651576 w 5052"/>
              <a:gd name="T3" fmla="*/ 33075680 h 1071"/>
              <a:gd name="T4" fmla="*/ 50762067 w 5052"/>
              <a:gd name="T5" fmla="*/ 40242911 h 1071"/>
              <a:gd name="T6" fmla="*/ 63848614 w 5052"/>
              <a:gd name="T7" fmla="*/ 53262910 h 1071"/>
              <a:gd name="T8" fmla="*/ 81668150 w 5052"/>
              <a:gd name="T9" fmla="*/ 70425286 h 1071"/>
              <a:gd name="T10" fmla="*/ 72994091 w 5052"/>
              <a:gd name="T11" fmla="*/ 33470070 h 1071"/>
              <a:gd name="T12" fmla="*/ 95263740 w 5052"/>
              <a:gd name="T13" fmla="*/ 17293925 h 1071"/>
              <a:gd name="T14" fmla="*/ 64904600 w 5052"/>
              <a:gd name="T15" fmla="*/ 7167487 h 1071"/>
              <a:gd name="T16" fmla="*/ 50762067 w 5052"/>
              <a:gd name="T17" fmla="*/ 5786609 h 1071"/>
              <a:gd name="T18" fmla="*/ 16216744 w 5052"/>
              <a:gd name="T19" fmla="*/ 17293925 h 1071"/>
              <a:gd name="T20" fmla="*/ 12030559 w 5052"/>
              <a:gd name="T21" fmla="*/ 0 h 1071"/>
              <a:gd name="T22" fmla="*/ 0 w 5052"/>
              <a:gd name="T23" fmla="*/ 28801498 h 1071"/>
              <a:gd name="T24" fmla="*/ 12030559 w 5052"/>
              <a:gd name="T25" fmla="*/ 46029520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Freeform 64"/>
          <p:cNvSpPr>
            <a:spLocks/>
          </p:cNvSpPr>
          <p:nvPr/>
        </p:nvSpPr>
        <p:spPr bwMode="auto">
          <a:xfrm rot="4574457" flipH="1" flipV="1">
            <a:off x="5653088" y="84138"/>
            <a:ext cx="693738" cy="274637"/>
          </a:xfrm>
          <a:custGeom>
            <a:avLst/>
            <a:gdLst>
              <a:gd name="T0" fmla="*/ 12539603 w 5052"/>
              <a:gd name="T1" fmla="*/ 47476301 h 1071"/>
              <a:gd name="T2" fmla="*/ 14651576 w 5052"/>
              <a:gd name="T3" fmla="*/ 33075680 h 1071"/>
              <a:gd name="T4" fmla="*/ 50762067 w 5052"/>
              <a:gd name="T5" fmla="*/ 40242911 h 1071"/>
              <a:gd name="T6" fmla="*/ 63848614 w 5052"/>
              <a:gd name="T7" fmla="*/ 53262910 h 1071"/>
              <a:gd name="T8" fmla="*/ 81668150 w 5052"/>
              <a:gd name="T9" fmla="*/ 70425286 h 1071"/>
              <a:gd name="T10" fmla="*/ 72994091 w 5052"/>
              <a:gd name="T11" fmla="*/ 33470070 h 1071"/>
              <a:gd name="T12" fmla="*/ 95263740 w 5052"/>
              <a:gd name="T13" fmla="*/ 17293925 h 1071"/>
              <a:gd name="T14" fmla="*/ 64904600 w 5052"/>
              <a:gd name="T15" fmla="*/ 7167487 h 1071"/>
              <a:gd name="T16" fmla="*/ 50762067 w 5052"/>
              <a:gd name="T17" fmla="*/ 5786609 h 1071"/>
              <a:gd name="T18" fmla="*/ 16216744 w 5052"/>
              <a:gd name="T19" fmla="*/ 17293925 h 1071"/>
              <a:gd name="T20" fmla="*/ 12030559 w 5052"/>
              <a:gd name="T21" fmla="*/ 0 h 1071"/>
              <a:gd name="T22" fmla="*/ 0 w 5052"/>
              <a:gd name="T23" fmla="*/ 28801498 h 1071"/>
              <a:gd name="T24" fmla="*/ 12030559 w 5052"/>
              <a:gd name="T25" fmla="*/ 46029520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Freeform 65"/>
          <p:cNvSpPr>
            <a:spLocks/>
          </p:cNvSpPr>
          <p:nvPr/>
        </p:nvSpPr>
        <p:spPr bwMode="auto">
          <a:xfrm rot="2090303" flipH="1" flipV="1">
            <a:off x="6037264" y="1384301"/>
            <a:ext cx="688975" cy="277813"/>
          </a:xfrm>
          <a:custGeom>
            <a:avLst/>
            <a:gdLst>
              <a:gd name="T0" fmla="*/ 12368001 w 5052"/>
              <a:gd name="T1" fmla="*/ 48580700 h 1071"/>
              <a:gd name="T2" fmla="*/ 14451155 w 5052"/>
              <a:gd name="T3" fmla="*/ 33844938 h 1071"/>
              <a:gd name="T4" fmla="*/ 50067426 w 5052"/>
              <a:gd name="T5" fmla="*/ 41179098 h 1071"/>
              <a:gd name="T6" fmla="*/ 62974797 w 5052"/>
              <a:gd name="T7" fmla="*/ 54501930 h 1071"/>
              <a:gd name="T8" fmla="*/ 80550478 w 5052"/>
              <a:gd name="T9" fmla="*/ 72063551 h 1071"/>
              <a:gd name="T10" fmla="*/ 71995160 w 5052"/>
              <a:gd name="T11" fmla="*/ 34248818 h 1071"/>
              <a:gd name="T12" fmla="*/ 93960125 w 5052"/>
              <a:gd name="T13" fmla="*/ 17696247 h 1071"/>
              <a:gd name="T14" fmla="*/ 64016442 w 5052"/>
              <a:gd name="T15" fmla="*/ 7334159 h 1071"/>
              <a:gd name="T16" fmla="*/ 50067426 w 5052"/>
              <a:gd name="T17" fmla="*/ 5921230 h 1071"/>
              <a:gd name="T18" fmla="*/ 15994803 w 5052"/>
              <a:gd name="T19" fmla="*/ 17696247 h 1071"/>
              <a:gd name="T20" fmla="*/ 11865862 w 5052"/>
              <a:gd name="T21" fmla="*/ 0 h 1071"/>
              <a:gd name="T22" fmla="*/ 0 w 5052"/>
              <a:gd name="T23" fmla="*/ 29471264 h 1071"/>
              <a:gd name="T24" fmla="*/ 11865862 w 5052"/>
              <a:gd name="T25" fmla="*/ 47100328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Freeform 66"/>
          <p:cNvSpPr>
            <a:spLocks/>
          </p:cNvSpPr>
          <p:nvPr/>
        </p:nvSpPr>
        <p:spPr bwMode="auto">
          <a:xfrm rot="13440988" flipV="1">
            <a:off x="6548439" y="1763714"/>
            <a:ext cx="935037" cy="384175"/>
          </a:xfrm>
          <a:custGeom>
            <a:avLst/>
            <a:gdLst>
              <a:gd name="T0" fmla="*/ 22779959 w 5052"/>
              <a:gd name="T1" fmla="*/ 92900043 h 1071"/>
              <a:gd name="T2" fmla="*/ 26616535 w 5052"/>
              <a:gd name="T3" fmla="*/ 64721471 h 1071"/>
              <a:gd name="T4" fmla="*/ 92215896 w 5052"/>
              <a:gd name="T5" fmla="*/ 78746549 h 1071"/>
              <a:gd name="T6" fmla="*/ 115989193 w 5052"/>
              <a:gd name="T7" fmla="*/ 104223342 h 1071"/>
              <a:gd name="T8" fmla="*/ 148360685 w 5052"/>
              <a:gd name="T9" fmla="*/ 137806191 h 1071"/>
              <a:gd name="T10" fmla="*/ 132603312 w 5052"/>
              <a:gd name="T11" fmla="*/ 65493408 h 1071"/>
              <a:gd name="T12" fmla="*/ 173059024 w 5052"/>
              <a:gd name="T13" fmla="*/ 33840401 h 1071"/>
              <a:gd name="T14" fmla="*/ 117907573 w 5052"/>
              <a:gd name="T15" fmla="*/ 14025078 h 1071"/>
              <a:gd name="T16" fmla="*/ 92215896 w 5052"/>
              <a:gd name="T17" fmla="*/ 11322939 h 1071"/>
              <a:gd name="T18" fmla="*/ 29459773 w 5052"/>
              <a:gd name="T19" fmla="*/ 33840401 h 1071"/>
              <a:gd name="T20" fmla="*/ 21855102 w 5052"/>
              <a:gd name="T21" fmla="*/ 0 h 1071"/>
              <a:gd name="T22" fmla="*/ 0 w 5052"/>
              <a:gd name="T23" fmla="*/ 56357863 h 1071"/>
              <a:gd name="T24" fmla="*/ 21855102 w 5052"/>
              <a:gd name="T25" fmla="*/ 90069488 h 10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52" h="1071">
                <a:moveTo>
                  <a:pt x="665" y="722"/>
                </a:moveTo>
                <a:lnTo>
                  <a:pt x="777" y="503"/>
                </a:lnTo>
                <a:lnTo>
                  <a:pt x="2692" y="612"/>
                </a:lnTo>
                <a:lnTo>
                  <a:pt x="3386" y="810"/>
                </a:lnTo>
                <a:lnTo>
                  <a:pt x="4331" y="1071"/>
                </a:lnTo>
                <a:lnTo>
                  <a:pt x="3871" y="509"/>
                </a:lnTo>
                <a:lnTo>
                  <a:pt x="5052" y="263"/>
                </a:lnTo>
                <a:lnTo>
                  <a:pt x="3442" y="109"/>
                </a:lnTo>
                <a:lnTo>
                  <a:pt x="2692" y="88"/>
                </a:lnTo>
                <a:lnTo>
                  <a:pt x="860" y="263"/>
                </a:lnTo>
                <a:lnTo>
                  <a:pt x="638" y="0"/>
                </a:lnTo>
                <a:lnTo>
                  <a:pt x="0" y="438"/>
                </a:lnTo>
                <a:lnTo>
                  <a:pt x="638" y="700"/>
                </a:ln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Rectangle 67"/>
          <p:cNvSpPr>
            <a:spLocks noChangeArrowheads="1"/>
          </p:cNvSpPr>
          <p:nvPr/>
        </p:nvSpPr>
        <p:spPr bwMode="auto">
          <a:xfrm rot="3838560">
            <a:off x="2100263" y="88901"/>
            <a:ext cx="12493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 </a:t>
            </a:r>
          </a:p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Chaø Laø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5632" name="Rectangle 68"/>
          <p:cNvSpPr>
            <a:spLocks noChangeArrowheads="1"/>
          </p:cNvSpPr>
          <p:nvPr/>
        </p:nvSpPr>
        <p:spPr bwMode="auto">
          <a:xfrm rot="5038221">
            <a:off x="2001838" y="1895476"/>
            <a:ext cx="12493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 Gaàm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5633" name="Rectangle 69"/>
          <p:cNvSpPr>
            <a:spLocks noChangeArrowheads="1"/>
          </p:cNvSpPr>
          <p:nvPr/>
        </p:nvSpPr>
        <p:spPr bwMode="auto">
          <a:xfrm rot="4485565">
            <a:off x="6406357" y="232569"/>
            <a:ext cx="1054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Raïch</a:t>
            </a:r>
          </a:p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Xoaøi Muùt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5634" name="Rectangle 70"/>
          <p:cNvSpPr>
            <a:spLocks noChangeArrowheads="1"/>
          </p:cNvSpPr>
          <p:nvPr/>
        </p:nvSpPr>
        <p:spPr bwMode="auto">
          <a:xfrm rot="4717181">
            <a:off x="5141913" y="676276"/>
            <a:ext cx="12493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FF0066"/>
                </a:solidFill>
                <a:cs typeface="Arial" panose="020B0604020202020204" pitchFamily="34" charset="0"/>
              </a:rPr>
              <a:t>(Xoaøi Hoät)</a:t>
            </a:r>
            <a:endParaRPr lang="vi-VN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5635" name="Rectangle 71"/>
          <p:cNvSpPr>
            <a:spLocks noChangeArrowheads="1"/>
          </p:cNvSpPr>
          <p:nvPr/>
        </p:nvSpPr>
        <p:spPr bwMode="auto">
          <a:xfrm>
            <a:off x="3444875" y="1012826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CHÔÏ GIÖÕA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5636" name="Rectangle 72"/>
          <p:cNvSpPr>
            <a:spLocks noChangeArrowheads="1"/>
          </p:cNvSpPr>
          <p:nvPr/>
        </p:nvSpPr>
        <p:spPr bwMode="auto">
          <a:xfrm rot="-1217866">
            <a:off x="7156450" y="993776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BÌNH ÑÖÙC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5637" name="Rectangle 73"/>
          <p:cNvSpPr>
            <a:spLocks noChangeArrowheads="1"/>
          </p:cNvSpPr>
          <p:nvPr/>
        </p:nvSpPr>
        <p:spPr bwMode="auto">
          <a:xfrm>
            <a:off x="9155114" y="1"/>
            <a:ext cx="12398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Myõ Tho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25638" name="Rectangle 74"/>
          <p:cNvSpPr>
            <a:spLocks noChangeArrowheads="1"/>
          </p:cNvSpPr>
          <p:nvPr/>
        </p:nvSpPr>
        <p:spPr bwMode="auto">
          <a:xfrm rot="-1524420">
            <a:off x="1516062" y="2859089"/>
            <a:ext cx="123983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400" tIns="11703" rIns="23400" bIns="11703" anchor="ctr"/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>
                <a:solidFill>
                  <a:srgbClr val="0066FF"/>
                </a:solidFill>
                <a:cs typeface="Arial" panose="020B0604020202020204" pitchFamily="34" charset="0"/>
              </a:rPr>
              <a:t>Kim Sôn</a:t>
            </a:r>
            <a:endParaRPr lang="vi-VN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grpSp>
        <p:nvGrpSpPr>
          <p:cNvPr id="25675" name="Group 75"/>
          <p:cNvGrpSpPr>
            <a:grpSpLocks/>
          </p:cNvGrpSpPr>
          <p:nvPr/>
        </p:nvGrpSpPr>
        <p:grpSpPr bwMode="auto">
          <a:xfrm rot="-5400000">
            <a:off x="4185444" y="180182"/>
            <a:ext cx="735013" cy="279400"/>
            <a:chOff x="4646" y="0"/>
            <a:chExt cx="2953" cy="1536"/>
          </a:xfrm>
        </p:grpSpPr>
        <p:grpSp>
          <p:nvGrpSpPr>
            <p:cNvPr id="27739" name="Group 76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15" name="Group 77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7766" name="Freeform 78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8000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79" descr="Green marble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59" name="Line 80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Line 81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82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Line 83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Line 84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85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Line 86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0" name="Group 87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7753" name="Freeform 88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4" name="Freeform 89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Line 91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Line 92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1" name="Group 93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7748" name="Freeform 94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5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Freeform 96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Line 97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8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42" name="Group 99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2" name="Freeform 10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Freeform 10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Freeform 102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0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Line 10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705" name="Group 105"/>
          <p:cNvGrpSpPr>
            <a:grpSpLocks/>
          </p:cNvGrpSpPr>
          <p:nvPr/>
        </p:nvGrpSpPr>
        <p:grpSpPr bwMode="auto">
          <a:xfrm rot="-6054104">
            <a:off x="5976144" y="167482"/>
            <a:ext cx="723901" cy="334962"/>
            <a:chOff x="4646" y="0"/>
            <a:chExt cx="2953" cy="1536"/>
          </a:xfrm>
        </p:grpSpPr>
        <p:grpSp>
          <p:nvGrpSpPr>
            <p:cNvPr id="27710" name="Group 106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27729" name="Group 107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7737" name="Freeform 108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FF33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109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30" name="Line 110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Line 111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Line 112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Line 113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Line 114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Line 115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Line 116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11" name="Group 117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7724" name="Freeform 118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solidFill>
                <a:srgbClr val="FF3300"/>
              </a:solidFill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Freeform 119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FF3300"/>
              </a:solidFill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Freeform 120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solidFill>
                <a:srgbClr val="FF3300">
                  <a:alpha val="58038"/>
                </a:srgbClr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Line 121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Line 122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12" name="Group 123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7719" name="Freeform 124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solidFill>
                <a:srgbClr val="FF3300"/>
              </a:solidFill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Freeform 125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FF3300"/>
              </a:solidFill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1" name="Freeform 126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solidFill>
                <a:srgbClr val="FF3300">
                  <a:alpha val="58038"/>
                </a:srgbClr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2" name="Line 127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3" name="Line 128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13" name="Group 129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7714" name="Freeform 13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solidFill>
                <a:srgbClr val="FF3300"/>
              </a:solidFill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5" name="Freeform 13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solidFill>
                <a:srgbClr val="FF3300"/>
              </a:solidFill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6" name="Freeform 132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solidFill>
                <a:srgbClr val="FF3300">
                  <a:alpha val="58038"/>
                </a:srgbClr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7" name="Line 13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13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735" name="Group 135"/>
          <p:cNvGrpSpPr>
            <a:grpSpLocks/>
          </p:cNvGrpSpPr>
          <p:nvPr/>
        </p:nvGrpSpPr>
        <p:grpSpPr bwMode="auto">
          <a:xfrm rot="-5707866">
            <a:off x="2589213" y="1520826"/>
            <a:ext cx="815975" cy="311150"/>
            <a:chOff x="4646" y="0"/>
            <a:chExt cx="2953" cy="1536"/>
          </a:xfrm>
        </p:grpSpPr>
        <p:grpSp>
          <p:nvGrpSpPr>
            <p:cNvPr id="27681" name="Group 136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27700" name="Group 137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7708" name="Freeform 138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8000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139" descr="Green marble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1" name="Line 140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Line 141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Line 142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Line 143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Line 144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Line 145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Line 146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2" name="Group 147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7695" name="Freeform 148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Freeform 149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Freeform 150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Line 151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Line 152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3" name="Group 153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7690" name="Freeform 154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Freeform 155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Freeform 156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Line 157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158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84" name="Group 159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7685" name="Freeform 16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Freeform 16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Freeform 162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16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16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765" name="Group 165"/>
          <p:cNvGrpSpPr>
            <a:grpSpLocks/>
          </p:cNvGrpSpPr>
          <p:nvPr/>
        </p:nvGrpSpPr>
        <p:grpSpPr bwMode="auto">
          <a:xfrm rot="-6546702">
            <a:off x="6057901" y="857251"/>
            <a:ext cx="722313" cy="334963"/>
            <a:chOff x="4646" y="0"/>
            <a:chExt cx="2953" cy="1536"/>
          </a:xfrm>
        </p:grpSpPr>
        <p:grpSp>
          <p:nvGrpSpPr>
            <p:cNvPr id="27652" name="Group 166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27671" name="Group 167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7679" name="Freeform 168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8000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169" descr="Green marble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72" name="Line 170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Line 171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172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Line 173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174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175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Line 176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3" name="Group 177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7666" name="Freeform 178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79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Freeform 180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181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Line 182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4" name="Group 183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7661" name="Freeform 184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85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186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Line 187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Line 188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55" name="Group 189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7656" name="Freeform 19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19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92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Line 19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Line 19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795" name="Group 195"/>
          <p:cNvGrpSpPr>
            <a:grpSpLocks/>
          </p:cNvGrpSpPr>
          <p:nvPr/>
        </p:nvGrpSpPr>
        <p:grpSpPr bwMode="auto">
          <a:xfrm rot="297635">
            <a:off x="3048000" y="990600"/>
            <a:ext cx="2547938" cy="1600200"/>
            <a:chOff x="5984" y="-394"/>
            <a:chExt cx="7735" cy="4369"/>
          </a:xfrm>
        </p:grpSpPr>
        <p:grpSp>
          <p:nvGrpSpPr>
            <p:cNvPr id="27444" name="Group 196"/>
            <p:cNvGrpSpPr>
              <a:grpSpLocks/>
            </p:cNvGrpSpPr>
            <p:nvPr/>
          </p:nvGrpSpPr>
          <p:grpSpPr bwMode="auto">
            <a:xfrm rot="1955971">
              <a:off x="8244" y="1431"/>
              <a:ext cx="2883" cy="2352"/>
              <a:chOff x="6087" y="1479"/>
              <a:chExt cx="2256" cy="2928"/>
            </a:xfrm>
          </p:grpSpPr>
          <p:grpSp>
            <p:nvGrpSpPr>
              <p:cNvPr id="27613" name="Group 197"/>
              <p:cNvGrpSpPr>
                <a:grpSpLocks/>
              </p:cNvGrpSpPr>
              <p:nvPr/>
            </p:nvGrpSpPr>
            <p:grpSpPr bwMode="auto">
              <a:xfrm>
                <a:off x="6375" y="2007"/>
                <a:ext cx="1759" cy="1872"/>
                <a:chOff x="6519" y="2055"/>
                <a:chExt cx="1759" cy="1872"/>
              </a:xfrm>
            </p:grpSpPr>
            <p:grpSp>
              <p:nvGrpSpPr>
                <p:cNvPr id="27640" name="Group 198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7650" name="Freeform 199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51" name="Line 200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41" name="Group 201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7648" name="Freeform 202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49" name="Line 203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204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7646" name="Freeform 205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47" name="Line 206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43" name="Group 207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7644" name="Freeform 208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45" name="Line 209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614" name="Group 210"/>
              <p:cNvGrpSpPr>
                <a:grpSpLocks/>
              </p:cNvGrpSpPr>
              <p:nvPr/>
            </p:nvGrpSpPr>
            <p:grpSpPr bwMode="auto">
              <a:xfrm>
                <a:off x="6584" y="1479"/>
                <a:ext cx="1759" cy="1872"/>
                <a:chOff x="6519" y="2055"/>
                <a:chExt cx="1759" cy="1872"/>
              </a:xfrm>
            </p:grpSpPr>
            <p:grpSp>
              <p:nvGrpSpPr>
                <p:cNvPr id="27628" name="Group 211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7638" name="Freeform 212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39" name="Line 213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29" name="Group 214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7636" name="Freeform 215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37" name="Line 216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30" name="Group 217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7634" name="Freeform 218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35" name="Line 219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31" name="Group 220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7632" name="Freeform 221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33" name="Line 222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615" name="Group 223"/>
              <p:cNvGrpSpPr>
                <a:grpSpLocks/>
              </p:cNvGrpSpPr>
              <p:nvPr/>
            </p:nvGrpSpPr>
            <p:grpSpPr bwMode="auto">
              <a:xfrm>
                <a:off x="6087" y="2535"/>
                <a:ext cx="1759" cy="1872"/>
                <a:chOff x="6519" y="2055"/>
                <a:chExt cx="1759" cy="1872"/>
              </a:xfrm>
            </p:grpSpPr>
            <p:grpSp>
              <p:nvGrpSpPr>
                <p:cNvPr id="27616" name="Group 224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7626" name="Freeform 225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27" name="Line 226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17" name="Group 227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7624" name="Freeform 228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25" name="Line 229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18" name="Group 230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7622" name="Freeform 231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23" name="Line 232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19" name="Group 233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7620" name="Freeform 234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21" name="Line 235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45" name="Group 236"/>
            <p:cNvGrpSpPr>
              <a:grpSpLocks/>
            </p:cNvGrpSpPr>
            <p:nvPr/>
          </p:nvGrpSpPr>
          <p:grpSpPr bwMode="auto">
            <a:xfrm rot="2442868">
              <a:off x="5984" y="1588"/>
              <a:ext cx="3943" cy="2387"/>
              <a:chOff x="231" y="4551"/>
              <a:chExt cx="2736" cy="2256"/>
            </a:xfrm>
          </p:grpSpPr>
          <p:grpSp>
            <p:nvGrpSpPr>
              <p:cNvPr id="27563" name="Group 237"/>
              <p:cNvGrpSpPr>
                <a:grpSpLocks/>
              </p:cNvGrpSpPr>
              <p:nvPr/>
            </p:nvGrpSpPr>
            <p:grpSpPr bwMode="auto">
              <a:xfrm>
                <a:off x="231" y="5175"/>
                <a:ext cx="2544" cy="1632"/>
                <a:chOff x="231" y="5175"/>
                <a:chExt cx="2544" cy="1632"/>
              </a:xfrm>
            </p:grpSpPr>
            <p:grpSp>
              <p:nvGrpSpPr>
                <p:cNvPr id="27589" name="Group 238"/>
                <p:cNvGrpSpPr>
                  <a:grpSpLocks/>
                </p:cNvGrpSpPr>
                <p:nvPr/>
              </p:nvGrpSpPr>
              <p:grpSpPr bwMode="auto">
                <a:xfrm>
                  <a:off x="231" y="5175"/>
                  <a:ext cx="855" cy="729"/>
                  <a:chOff x="1296" y="-134"/>
                  <a:chExt cx="4704" cy="6060"/>
                </a:xfrm>
              </p:grpSpPr>
              <p:sp>
                <p:nvSpPr>
                  <p:cNvPr id="27608" name="Freeform 239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9" name="Freeform 240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10" name="Freeform 241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11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12" name="Line 2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90" name="Group 244"/>
                <p:cNvGrpSpPr>
                  <a:grpSpLocks/>
                </p:cNvGrpSpPr>
                <p:nvPr/>
              </p:nvGrpSpPr>
              <p:grpSpPr bwMode="auto">
                <a:xfrm>
                  <a:off x="768" y="5511"/>
                  <a:ext cx="855" cy="729"/>
                  <a:chOff x="1296" y="-134"/>
                  <a:chExt cx="4704" cy="6060"/>
                </a:xfrm>
              </p:grpSpPr>
              <p:sp>
                <p:nvSpPr>
                  <p:cNvPr id="27603" name="Freeform 245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4" name="Freeform 246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5" name="Freeform 247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6" name="Line 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7" name="Line 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91" name="Group 250"/>
                <p:cNvGrpSpPr>
                  <a:grpSpLocks/>
                </p:cNvGrpSpPr>
                <p:nvPr/>
              </p:nvGrpSpPr>
              <p:grpSpPr bwMode="auto">
                <a:xfrm>
                  <a:off x="1383" y="5751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98" name="Freeform 25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99" name="Freeform 25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0" name="Freeform 253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1" name="Line 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02" name="Line 2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92" name="Group 256"/>
                <p:cNvGrpSpPr>
                  <a:grpSpLocks/>
                </p:cNvGrpSpPr>
                <p:nvPr/>
              </p:nvGrpSpPr>
              <p:grpSpPr bwMode="auto">
                <a:xfrm>
                  <a:off x="1920" y="6078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93" name="Freeform 25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94" name="Freeform 25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95" name="Freeform 25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96" name="Line 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97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564" name="Group 262"/>
              <p:cNvGrpSpPr>
                <a:grpSpLocks/>
              </p:cNvGrpSpPr>
              <p:nvPr/>
            </p:nvGrpSpPr>
            <p:grpSpPr bwMode="auto">
              <a:xfrm>
                <a:off x="423" y="4551"/>
                <a:ext cx="2544" cy="1632"/>
                <a:chOff x="231" y="5175"/>
                <a:chExt cx="2544" cy="1632"/>
              </a:xfrm>
            </p:grpSpPr>
            <p:grpSp>
              <p:nvGrpSpPr>
                <p:cNvPr id="27565" name="Group 263"/>
                <p:cNvGrpSpPr>
                  <a:grpSpLocks/>
                </p:cNvGrpSpPr>
                <p:nvPr/>
              </p:nvGrpSpPr>
              <p:grpSpPr bwMode="auto">
                <a:xfrm>
                  <a:off x="231" y="5175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84" name="Freeform 264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5" name="Freeform 265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6" name="Freeform 266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7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8" name="Line 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66" name="Group 269"/>
                <p:cNvGrpSpPr>
                  <a:grpSpLocks/>
                </p:cNvGrpSpPr>
                <p:nvPr/>
              </p:nvGrpSpPr>
              <p:grpSpPr bwMode="auto">
                <a:xfrm>
                  <a:off x="768" y="5511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79" name="Freeform 270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0" name="Freeform 271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1" name="Freeform 272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2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83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67" name="Group 275"/>
                <p:cNvGrpSpPr>
                  <a:grpSpLocks/>
                </p:cNvGrpSpPr>
                <p:nvPr/>
              </p:nvGrpSpPr>
              <p:grpSpPr bwMode="auto">
                <a:xfrm>
                  <a:off x="1383" y="5751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74" name="Freeform 276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5" name="Freeform 277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6" name="Freeform 278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7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8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68" name="Group 281"/>
                <p:cNvGrpSpPr>
                  <a:grpSpLocks/>
                </p:cNvGrpSpPr>
                <p:nvPr/>
              </p:nvGrpSpPr>
              <p:grpSpPr bwMode="auto">
                <a:xfrm>
                  <a:off x="1920" y="6078"/>
                  <a:ext cx="855" cy="729"/>
                  <a:chOff x="1296" y="-134"/>
                  <a:chExt cx="4704" cy="6060"/>
                </a:xfrm>
              </p:grpSpPr>
              <p:sp>
                <p:nvSpPr>
                  <p:cNvPr id="27569" name="Freeform 282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0" name="Freeform 283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1" name="Freeform 284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2" name="Line 2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73" name="Line 2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7446" name="Group 287"/>
            <p:cNvGrpSpPr>
              <a:grpSpLocks/>
            </p:cNvGrpSpPr>
            <p:nvPr/>
          </p:nvGrpSpPr>
          <p:grpSpPr bwMode="auto">
            <a:xfrm rot="2803251">
              <a:off x="11415" y="182"/>
              <a:ext cx="2784" cy="1824"/>
              <a:chOff x="3159" y="5607"/>
              <a:chExt cx="2784" cy="1824"/>
            </a:xfrm>
          </p:grpSpPr>
          <p:grpSp>
            <p:nvGrpSpPr>
              <p:cNvPr id="27521" name="Group 288"/>
              <p:cNvGrpSpPr>
                <a:grpSpLocks/>
              </p:cNvGrpSpPr>
              <p:nvPr/>
            </p:nvGrpSpPr>
            <p:grpSpPr bwMode="auto">
              <a:xfrm>
                <a:off x="3159" y="6279"/>
                <a:ext cx="2640" cy="1152"/>
                <a:chOff x="3159" y="6279"/>
                <a:chExt cx="2640" cy="1152"/>
              </a:xfrm>
            </p:grpSpPr>
            <p:grpSp>
              <p:nvGrpSpPr>
                <p:cNvPr id="27543" name="Group 289"/>
                <p:cNvGrpSpPr>
                  <a:grpSpLocks/>
                </p:cNvGrpSpPr>
                <p:nvPr/>
              </p:nvGrpSpPr>
              <p:grpSpPr bwMode="auto">
                <a:xfrm>
                  <a:off x="3159" y="6279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7554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7561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62" name="Freeform 292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55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59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60" name="Freeform 29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5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57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58" name="Freeform 29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544" name="Group 299"/>
                <p:cNvGrpSpPr>
                  <a:grpSpLocks/>
                </p:cNvGrpSpPr>
                <p:nvPr/>
              </p:nvGrpSpPr>
              <p:grpSpPr bwMode="auto">
                <a:xfrm>
                  <a:off x="4455" y="6568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7545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7552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53" name="Freeform 302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50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51" name="Freeform 30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47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48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49" name="Freeform 30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7522" name="Group 309"/>
              <p:cNvGrpSpPr>
                <a:grpSpLocks/>
              </p:cNvGrpSpPr>
              <p:nvPr/>
            </p:nvGrpSpPr>
            <p:grpSpPr bwMode="auto">
              <a:xfrm>
                <a:off x="3303" y="5607"/>
                <a:ext cx="2640" cy="1152"/>
                <a:chOff x="3159" y="6279"/>
                <a:chExt cx="2640" cy="1152"/>
              </a:xfrm>
            </p:grpSpPr>
            <p:grpSp>
              <p:nvGrpSpPr>
                <p:cNvPr id="27523" name="Group 310"/>
                <p:cNvGrpSpPr>
                  <a:grpSpLocks/>
                </p:cNvGrpSpPr>
                <p:nvPr/>
              </p:nvGrpSpPr>
              <p:grpSpPr bwMode="auto">
                <a:xfrm>
                  <a:off x="3159" y="6279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7534" name="Group 311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7541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42" name="Freeform 31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35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39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40" name="Freeform 316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36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37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38" name="Freeform 319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524" name="Group 320"/>
                <p:cNvGrpSpPr>
                  <a:grpSpLocks/>
                </p:cNvGrpSpPr>
                <p:nvPr/>
              </p:nvGrpSpPr>
              <p:grpSpPr bwMode="auto">
                <a:xfrm>
                  <a:off x="4455" y="6568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7525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7532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33" name="Freeform 32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26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30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31" name="Freeform 326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27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7528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29" name="Freeform 329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447" name="Group 330"/>
            <p:cNvGrpSpPr>
              <a:grpSpLocks/>
            </p:cNvGrpSpPr>
            <p:nvPr/>
          </p:nvGrpSpPr>
          <p:grpSpPr bwMode="auto">
            <a:xfrm rot="4027256">
              <a:off x="10010" y="-621"/>
              <a:ext cx="3294" cy="3747"/>
              <a:chOff x="9303" y="-442"/>
              <a:chExt cx="3294" cy="2448"/>
            </a:xfrm>
          </p:grpSpPr>
          <p:grpSp>
            <p:nvGrpSpPr>
              <p:cNvPr id="27448" name="Group 331"/>
              <p:cNvGrpSpPr>
                <a:grpSpLocks/>
              </p:cNvGrpSpPr>
              <p:nvPr/>
            </p:nvGrpSpPr>
            <p:grpSpPr bwMode="auto">
              <a:xfrm>
                <a:off x="9303" y="393"/>
                <a:ext cx="3294" cy="1613"/>
                <a:chOff x="2256" y="2554"/>
                <a:chExt cx="3294" cy="1613"/>
              </a:xfrm>
            </p:grpSpPr>
            <p:grpSp>
              <p:nvGrpSpPr>
                <p:cNvPr id="27453" name="Group 332"/>
                <p:cNvGrpSpPr>
                  <a:grpSpLocks/>
                </p:cNvGrpSpPr>
                <p:nvPr/>
              </p:nvGrpSpPr>
              <p:grpSpPr bwMode="auto">
                <a:xfrm>
                  <a:off x="2256" y="2890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7505" name="Group 333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518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9" name="Freeform 335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20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06" name="Group 337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515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6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7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07" name="Group 341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512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3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4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50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509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0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11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454" name="Group 349"/>
                <p:cNvGrpSpPr>
                  <a:grpSpLocks/>
                </p:cNvGrpSpPr>
                <p:nvPr/>
              </p:nvGrpSpPr>
              <p:grpSpPr bwMode="auto">
                <a:xfrm>
                  <a:off x="3024" y="2775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7489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502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03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04" name="Freeform 353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90" name="Group 354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99" name="Freeform 355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00" name="Freeform 356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01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91" name="Group 358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96" name="Freeform 359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97" name="Freeform 360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98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92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93" name="Freeform 363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94" name="Freeform 364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95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455" name="Group 366"/>
                <p:cNvGrpSpPr>
                  <a:grpSpLocks/>
                </p:cNvGrpSpPr>
                <p:nvPr/>
              </p:nvGrpSpPr>
              <p:grpSpPr bwMode="auto">
                <a:xfrm>
                  <a:off x="3783" y="2698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7473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86" name="Freeform 368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7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8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74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8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4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5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75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80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1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82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76" name="Group 379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77" name="Freeform 380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78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79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7456" name="Group 383"/>
                <p:cNvGrpSpPr>
                  <a:grpSpLocks/>
                </p:cNvGrpSpPr>
                <p:nvPr/>
              </p:nvGrpSpPr>
              <p:grpSpPr bwMode="auto">
                <a:xfrm>
                  <a:off x="4551" y="2554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7457" name="Group 384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70" name="Freeform 385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71" name="Freeform 386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72" name="Freeform 387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58" name="Group 388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67" name="Freeform 389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8" name="Freeform 390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9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59" name="Group 392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64" name="Freeform 393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5" name="Freeform 394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6" name="Freeform 395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460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7461" name="Freeform 397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2" name="Freeform 398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63" name="Freeform 399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7449" name="Group 400"/>
              <p:cNvGrpSpPr>
                <a:grpSpLocks/>
              </p:cNvGrpSpPr>
              <p:nvPr/>
            </p:nvGrpSpPr>
            <p:grpSpPr bwMode="auto">
              <a:xfrm>
                <a:off x="11607" y="-442"/>
                <a:ext cx="816" cy="1450"/>
                <a:chOff x="0" y="0"/>
                <a:chExt cx="1354" cy="2160"/>
              </a:xfrm>
            </p:grpSpPr>
            <p:sp>
              <p:nvSpPr>
                <p:cNvPr id="27" name="Freeform 401"/>
                <p:cNvSpPr>
                  <a:spLocks/>
                </p:cNvSpPr>
                <p:nvPr/>
              </p:nvSpPr>
              <p:spPr bwMode="auto">
                <a:xfrm>
                  <a:off x="0" y="308"/>
                  <a:ext cx="1353" cy="1018"/>
                </a:xfrm>
                <a:custGeom>
                  <a:avLst/>
                  <a:gdLst>
                    <a:gd name="T0" fmla="*/ 1353 w 1353"/>
                    <a:gd name="T1" fmla="*/ 0 h 1018"/>
                    <a:gd name="T2" fmla="*/ 884 w 1353"/>
                    <a:gd name="T3" fmla="*/ 67 h 1018"/>
                    <a:gd name="T4" fmla="*/ 991 w 1353"/>
                    <a:gd name="T5" fmla="*/ 214 h 1018"/>
                    <a:gd name="T6" fmla="*/ 415 w 1353"/>
                    <a:gd name="T7" fmla="*/ 255 h 1018"/>
                    <a:gd name="T8" fmla="*/ 750 w 1353"/>
                    <a:gd name="T9" fmla="*/ 469 h 1018"/>
                    <a:gd name="T10" fmla="*/ 228 w 1353"/>
                    <a:gd name="T11" fmla="*/ 563 h 1018"/>
                    <a:gd name="T12" fmla="*/ 241 w 1353"/>
                    <a:gd name="T13" fmla="*/ 643 h 1018"/>
                    <a:gd name="T14" fmla="*/ 0 w 1353"/>
                    <a:gd name="T15" fmla="*/ 764 h 1018"/>
                    <a:gd name="T16" fmla="*/ 442 w 1353"/>
                    <a:gd name="T17" fmla="*/ 764 h 1018"/>
                    <a:gd name="T18" fmla="*/ 188 w 1353"/>
                    <a:gd name="T19" fmla="*/ 938 h 1018"/>
                    <a:gd name="T20" fmla="*/ 750 w 1353"/>
                    <a:gd name="T21" fmla="*/ 817 h 1018"/>
                    <a:gd name="T22" fmla="*/ 603 w 1353"/>
                    <a:gd name="T23" fmla="*/ 1018 h 1018"/>
                    <a:gd name="T24" fmla="*/ 1344 w 1353"/>
                    <a:gd name="T25" fmla="*/ 844 h 10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53" h="1018">
                      <a:moveTo>
                        <a:pt x="1353" y="0"/>
                      </a:moveTo>
                      <a:lnTo>
                        <a:pt x="884" y="67"/>
                      </a:lnTo>
                      <a:lnTo>
                        <a:pt x="991" y="214"/>
                      </a:lnTo>
                      <a:lnTo>
                        <a:pt x="415" y="255"/>
                      </a:lnTo>
                      <a:lnTo>
                        <a:pt x="750" y="469"/>
                      </a:lnTo>
                      <a:lnTo>
                        <a:pt x="228" y="563"/>
                      </a:lnTo>
                      <a:lnTo>
                        <a:pt x="241" y="643"/>
                      </a:lnTo>
                      <a:lnTo>
                        <a:pt x="0" y="764"/>
                      </a:lnTo>
                      <a:lnTo>
                        <a:pt x="442" y="764"/>
                      </a:lnTo>
                      <a:lnTo>
                        <a:pt x="188" y="938"/>
                      </a:lnTo>
                      <a:lnTo>
                        <a:pt x="750" y="817"/>
                      </a:lnTo>
                      <a:lnTo>
                        <a:pt x="603" y="1018"/>
                      </a:lnTo>
                      <a:lnTo>
                        <a:pt x="1344" y="844"/>
                      </a:ln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1" name="Line 402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2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2" name="Freeform 403"/>
                <p:cNvSpPr>
                  <a:spLocks/>
                </p:cNvSpPr>
                <p:nvPr/>
              </p:nvSpPr>
              <p:spPr bwMode="auto">
                <a:xfrm>
                  <a:off x="711" y="493"/>
                  <a:ext cx="643" cy="404"/>
                </a:xfrm>
                <a:custGeom>
                  <a:avLst/>
                  <a:gdLst>
                    <a:gd name="T0" fmla="*/ 643 w 643"/>
                    <a:gd name="T1" fmla="*/ 404 h 404"/>
                    <a:gd name="T2" fmla="*/ 0 w 643"/>
                    <a:gd name="T3" fmla="*/ 404 h 404"/>
                    <a:gd name="T4" fmla="*/ 607 w 643"/>
                    <a:gd name="T5" fmla="*/ 0 h 40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3" h="404">
                      <a:moveTo>
                        <a:pt x="643" y="404"/>
                      </a:moveTo>
                      <a:lnTo>
                        <a:pt x="0" y="404"/>
                      </a:lnTo>
                      <a:lnTo>
                        <a:pt x="607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004" name="Group 404"/>
          <p:cNvGrpSpPr>
            <a:grpSpLocks/>
          </p:cNvGrpSpPr>
          <p:nvPr/>
        </p:nvGrpSpPr>
        <p:grpSpPr bwMode="auto">
          <a:xfrm>
            <a:off x="-2112963" y="3743326"/>
            <a:ext cx="2085975" cy="1865313"/>
            <a:chOff x="-6355" y="9965"/>
            <a:chExt cx="5136" cy="4560"/>
          </a:xfrm>
        </p:grpSpPr>
        <p:grpSp>
          <p:nvGrpSpPr>
            <p:cNvPr id="27234" name="Group 405"/>
            <p:cNvGrpSpPr>
              <a:grpSpLocks/>
            </p:cNvGrpSpPr>
            <p:nvPr/>
          </p:nvGrpSpPr>
          <p:grpSpPr bwMode="auto">
            <a:xfrm rot="-1816645">
              <a:off x="-6355" y="9965"/>
              <a:ext cx="3984" cy="2400"/>
              <a:chOff x="2835" y="1104"/>
              <a:chExt cx="2735" cy="2160"/>
            </a:xfrm>
          </p:grpSpPr>
          <p:grpSp>
            <p:nvGrpSpPr>
              <p:cNvPr id="27375" name="Group 406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7442" name="Freeform 407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43" name="Freeform 408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376" name="Group 409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7377" name="Group 410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7428" name="Group 411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7431" name="Freeform 412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432" name="Group 41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7440" name="Line 4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41" name="Freeform 4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33" name="Group 4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7434" name="Line 4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35" name="Line 4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36" name="Line 4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37" name="Line 4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38" name="Line 42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39" name="Line 4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7429" name="AutoShape 423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0066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7430" name="AutoShape 42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7378" name="Group 425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7379" name="Group 426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7410" name="Group 42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426" name="Freeform 4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27" name="Freeform 42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11" name="Group 4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424" name="Freeform 4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25" name="Freeform 43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12" name="Group 4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7422" name="Freeform 4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23" name="Freeform 43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13" name="Group 4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420" name="Freeform 4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21" name="Freeform 43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14" name="Group 439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418" name="Freeform 4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19" name="Freeform 44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415" name="Group 44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416" name="Freeform 4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17" name="Freeform 44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380" name="Group 445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405" name="Freeform 44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6" name="Freeform 44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7" name="Freeform 44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8" name="Line 4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9" name="Line 4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81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400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1" name="Freeform 45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2" name="Freeform 45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3" name="Line 4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04" name="Line 4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82" name="Group 457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95" name="Freeform 45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6" name="Freeform 45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7" name="Freeform 46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8" name="Line 4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9" name="Line 4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83" name="Group 463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90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1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2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3" name="Line 4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94" name="Line 4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84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8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8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8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88" name="Line 4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89" name="Line 4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235" name="Group 475"/>
            <p:cNvGrpSpPr>
              <a:grpSpLocks/>
            </p:cNvGrpSpPr>
            <p:nvPr/>
          </p:nvGrpSpPr>
          <p:grpSpPr bwMode="auto">
            <a:xfrm rot="-1816645">
              <a:off x="-5731" y="11021"/>
              <a:ext cx="3984" cy="2400"/>
              <a:chOff x="2835" y="1104"/>
              <a:chExt cx="2735" cy="2160"/>
            </a:xfrm>
          </p:grpSpPr>
          <p:grpSp>
            <p:nvGrpSpPr>
              <p:cNvPr id="27306" name="Group 476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7373" name="Freeform 477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74" name="Freeform 478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307" name="Group 479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7308" name="Group 480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8" name="Group 481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7362" name="Freeform 482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363" name="Group 48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7371" name="Line 4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72" name="Freeform 4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64" name="Group 4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7365" name="Line 4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66" name="Line 4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67" name="Line 4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68" name="Line 4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69" name="Line 4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70" name="Line 4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7360" name="AutoShape 493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7361" name="AutoShape 49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7309" name="Group 495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7310" name="Group 496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7341" name="Group 49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357" name="Freeform 4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8" name="Freeform 49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42" name="Group 5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355" name="Freeform 5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6" name="Freeform 50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43" name="Group 5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7353" name="Freeform 5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4" name="Freeform 50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44" name="Group 5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351" name="Freeform 5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2" name="Freeform 50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45" name="Group 509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349" name="Freeform 5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50" name="Freeform 51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346" name="Group 51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347" name="Freeform 5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48" name="Freeform 51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311" name="Group 515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36" name="Freeform 51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7" name="Freeform 51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8" name="Freeform 51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9" name="Line 5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40" name="Line 5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12" name="Group 521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31" name="Freeform 52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2" name="Freeform 52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3" name="Freeform 52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4" name="Line 5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5" name="Line 5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13" name="Group 527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26" name="Freeform 52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7" name="Freeform 52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8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9" name="Line 5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30" name="Line 5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14" name="Group 533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21" name="Freeform 53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2" name="Freeform 53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3" name="Freeform 53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4" name="Line 5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5" name="Line 5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315" name="Group 539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316" name="Freeform 54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17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18" name="Freeform 54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19" name="Line 5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20" name="Line 5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236" name="Group 545"/>
            <p:cNvGrpSpPr>
              <a:grpSpLocks/>
            </p:cNvGrpSpPr>
            <p:nvPr/>
          </p:nvGrpSpPr>
          <p:grpSpPr bwMode="auto">
            <a:xfrm rot="-1816645">
              <a:off x="-5203" y="12125"/>
              <a:ext cx="3984" cy="2400"/>
              <a:chOff x="2835" y="1104"/>
              <a:chExt cx="2735" cy="2160"/>
            </a:xfrm>
          </p:grpSpPr>
          <p:grpSp>
            <p:nvGrpSpPr>
              <p:cNvPr id="27237" name="Group 546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7304" name="Freeform 547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05" name="Freeform 548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238" name="Group 549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7239" name="Group 550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7290" name="Group 551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7293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7294" name="Group 55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7302" name="Line 5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03" name="Freeform 5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95" name="Group 5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7296" name="Line 55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97" name="Line 5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98" name="Line 5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99" name="Line 5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00" name="Line 5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01" name="Line 5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7291" name="AutoShape 563" descr="Papyrus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7292" name="AutoShape 56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7240" name="Group 565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7241" name="Group 566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7272" name="Group 56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288" name="Freeform 5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89" name="Freeform 56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73" name="Group 5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286" name="Freeform 5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87" name="Freeform 57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74" name="Group 5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7284" name="Freeform 5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85" name="Freeform 57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75" name="Group 5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7282" name="Freeform 5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83" name="Freeform 57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76" name="Group 579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280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81" name="Freeform 58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7277" name="Group 58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7278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79" name="Freeform 58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7242" name="Group 585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267" name="Freeform 58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8" name="Freeform 58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9" name="Freeform 58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70" name="Line 5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71" name="Line 5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43" name="Group 591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262" name="Freeform 59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3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4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5" name="Line 5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6" name="Line 5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44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257" name="Freeform 59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8" name="Freeform 59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9" name="Freeform 60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0" name="Line 6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61" name="Line 60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45" name="Group 603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252" name="Freeform 60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3" name="Freeform 60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4" name="Freeform 60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5" name="Line 6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6" name="Line 6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246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7247" name="Freeform 61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48" name="Freeform 61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49" name="Freeform 61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0" name="Line 6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51" name="Line 6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6215" name="Group 615"/>
          <p:cNvGrpSpPr>
            <a:grpSpLocks/>
          </p:cNvGrpSpPr>
          <p:nvPr/>
        </p:nvGrpSpPr>
        <p:grpSpPr bwMode="auto">
          <a:xfrm>
            <a:off x="6037263" y="3124201"/>
            <a:ext cx="1604962" cy="982663"/>
            <a:chOff x="11117" y="7277"/>
            <a:chExt cx="3954" cy="2400"/>
          </a:xfrm>
        </p:grpSpPr>
        <p:grpSp>
          <p:nvGrpSpPr>
            <p:cNvPr id="27084" name="Group 616"/>
            <p:cNvGrpSpPr>
              <a:grpSpLocks/>
            </p:cNvGrpSpPr>
            <p:nvPr/>
          </p:nvGrpSpPr>
          <p:grpSpPr bwMode="auto">
            <a:xfrm rot="2494779">
              <a:off x="11117" y="8988"/>
              <a:ext cx="1794" cy="689"/>
              <a:chOff x="4646" y="0"/>
              <a:chExt cx="2953" cy="1536"/>
            </a:xfrm>
          </p:grpSpPr>
          <p:grpSp>
            <p:nvGrpSpPr>
              <p:cNvPr id="27205" name="Group 617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224" name="Group 618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232" name="Freeform 619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FF33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33" name="Freeform 620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5" name="Line 621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6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7" name="Line 623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8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9" name="Line 625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30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31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206" name="Group 628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219" name="Freeform 62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0" name="Freeform 63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1" name="Freeform 631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2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3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207" name="Group 634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214" name="Freeform 63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5" name="Freeform 63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6" name="Freeform 637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7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8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208" name="Group 640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209" name="Freeform 641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0" name="Freeform 642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1" name="Freeform 643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2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3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085" name="Group 646"/>
            <p:cNvGrpSpPr>
              <a:grpSpLocks/>
            </p:cNvGrpSpPr>
            <p:nvPr/>
          </p:nvGrpSpPr>
          <p:grpSpPr bwMode="auto">
            <a:xfrm rot="2494779">
              <a:off x="11483" y="8429"/>
              <a:ext cx="1794" cy="689"/>
              <a:chOff x="4646" y="0"/>
              <a:chExt cx="2953" cy="1536"/>
            </a:xfrm>
          </p:grpSpPr>
          <p:grpSp>
            <p:nvGrpSpPr>
              <p:cNvPr id="27176" name="Group 647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195" name="Group 648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203" name="Freeform 649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FF33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04" name="Freeform 650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96" name="Line 651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7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8" name="Line 653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9" name="Line 654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0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1" name="Line 656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2" name="Line 657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77" name="Group 658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190" name="Freeform 65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1" name="Freeform 66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2" name="Freeform 661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3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4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78" name="Group 664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185" name="Freeform 66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6" name="Freeform 66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7" name="Freeform 667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8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9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79" name="Group 670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180" name="Freeform 671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1" name="Freeform 672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2" name="Freeform 673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3" name="Line 674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4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086" name="Group 676"/>
            <p:cNvGrpSpPr>
              <a:grpSpLocks/>
            </p:cNvGrpSpPr>
            <p:nvPr/>
          </p:nvGrpSpPr>
          <p:grpSpPr bwMode="auto">
            <a:xfrm rot="2494779">
              <a:off x="12077" y="7949"/>
              <a:ext cx="1794" cy="689"/>
              <a:chOff x="4646" y="0"/>
              <a:chExt cx="2953" cy="1536"/>
            </a:xfrm>
          </p:grpSpPr>
          <p:grpSp>
            <p:nvGrpSpPr>
              <p:cNvPr id="27147" name="Group 677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166" name="Group 678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174" name="Freeform 679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FF33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75" name="Freeform 680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67" name="Line 681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8" name="Line 682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9" name="Line 683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0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1" name="Line 685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2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3" name="Line 687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48" name="Group 688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161" name="Freeform 68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2" name="Freeform 69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3" name="Freeform 691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4" name="Line 69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5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49" name="Group 694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156" name="Freeform 69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7" name="Freeform 69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8" name="Freeform 697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9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0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700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151" name="Freeform 701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2" name="Freeform 702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3" name="Freeform 703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4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5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087" name="Group 706"/>
            <p:cNvGrpSpPr>
              <a:grpSpLocks/>
            </p:cNvGrpSpPr>
            <p:nvPr/>
          </p:nvGrpSpPr>
          <p:grpSpPr bwMode="auto">
            <a:xfrm rot="2494779">
              <a:off x="12635" y="7469"/>
              <a:ext cx="1794" cy="689"/>
              <a:chOff x="4646" y="0"/>
              <a:chExt cx="2953" cy="1536"/>
            </a:xfrm>
          </p:grpSpPr>
          <p:grpSp>
            <p:nvGrpSpPr>
              <p:cNvPr id="27118" name="Group 707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137" name="Group 708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145" name="Freeform 709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FF33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46" name="Freeform 710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38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9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0" name="Line 713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1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2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3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4" name="Line 717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19" name="Group 718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132" name="Freeform 71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3" name="Freeform 72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4" name="Freeform 721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5" name="Line 72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6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20" name="Group 724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127" name="Freeform 72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8" name="Freeform 72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9" name="Freeform 727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0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1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121" name="Group 730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122" name="Freeform 731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3" name="Freeform 732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4" name="Freeform 733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5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6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088" name="Group 736"/>
            <p:cNvGrpSpPr>
              <a:grpSpLocks/>
            </p:cNvGrpSpPr>
            <p:nvPr/>
          </p:nvGrpSpPr>
          <p:grpSpPr bwMode="auto">
            <a:xfrm rot="2494779">
              <a:off x="13277" y="7277"/>
              <a:ext cx="1794" cy="689"/>
              <a:chOff x="4646" y="0"/>
              <a:chExt cx="2953" cy="1536"/>
            </a:xfrm>
          </p:grpSpPr>
          <p:grpSp>
            <p:nvGrpSpPr>
              <p:cNvPr id="27089" name="Group 737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108" name="Group 738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116" name="Freeform 739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FF33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17" name="Freeform 740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09" name="Line 741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0" name="Line 742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1" name="Line 743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2" name="Line 744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3" name="Line 745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4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5" name="Line 747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90" name="Group 748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103" name="Freeform 74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4" name="Freeform 75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5" name="Freeform 751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6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7" name="Line 75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91" name="Group 754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098" name="Freeform 75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9" name="Freeform 75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0" name="Freeform 757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1" name="Line 75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2" name="Line 75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92" name="Group 760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093" name="Freeform 761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solidFill>
                  <a:srgbClr val="FF3300"/>
                </a:solidFill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4" name="Freeform 762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solidFill>
                  <a:srgbClr val="FF3300"/>
                </a:solidFill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5" name="Freeform 763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solidFill>
                  <a:srgbClr val="FF3300">
                    <a:alpha val="58038"/>
                  </a:srgbClr>
                </a:solid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6" name="Line 764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7" name="Line 765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366" name="Group 766"/>
          <p:cNvGrpSpPr>
            <a:grpSpLocks/>
          </p:cNvGrpSpPr>
          <p:nvPr/>
        </p:nvGrpSpPr>
        <p:grpSpPr bwMode="auto">
          <a:xfrm rot="2421176">
            <a:off x="2236788" y="5491164"/>
            <a:ext cx="1606550" cy="981075"/>
            <a:chOff x="11117" y="7277"/>
            <a:chExt cx="3954" cy="2400"/>
          </a:xfrm>
        </p:grpSpPr>
        <p:grpSp>
          <p:nvGrpSpPr>
            <p:cNvPr id="26934" name="Group 767"/>
            <p:cNvGrpSpPr>
              <a:grpSpLocks/>
            </p:cNvGrpSpPr>
            <p:nvPr/>
          </p:nvGrpSpPr>
          <p:grpSpPr bwMode="auto">
            <a:xfrm rot="2494779">
              <a:off x="11117" y="8988"/>
              <a:ext cx="1794" cy="689"/>
              <a:chOff x="4646" y="0"/>
              <a:chExt cx="2953" cy="1536"/>
            </a:xfrm>
          </p:grpSpPr>
          <p:grpSp>
            <p:nvGrpSpPr>
              <p:cNvPr id="27055" name="Group 768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074" name="Group 769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082" name="Freeform 770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83" name="Freeform 771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075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6" name="Line 773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7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8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9" name="Line 776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0" name="Line 777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1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56" name="Group 779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069" name="Freeform 780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0" name="Freeform 781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1" name="Freeform 782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2" name="Line 783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3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57" name="Group 785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064" name="Freeform 786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5" name="Freeform 787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6" name="Freeform 788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7" name="Line 789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8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58" name="Group 791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059" name="Freeform 792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0" name="Freeform 793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1" name="Freeform 794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2" name="Line 795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3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935" name="Group 797"/>
            <p:cNvGrpSpPr>
              <a:grpSpLocks/>
            </p:cNvGrpSpPr>
            <p:nvPr/>
          </p:nvGrpSpPr>
          <p:grpSpPr bwMode="auto">
            <a:xfrm rot="2494779">
              <a:off x="11483" y="8429"/>
              <a:ext cx="1794" cy="689"/>
              <a:chOff x="4646" y="0"/>
              <a:chExt cx="2953" cy="1536"/>
            </a:xfrm>
          </p:grpSpPr>
          <p:grpSp>
            <p:nvGrpSpPr>
              <p:cNvPr id="27026" name="Group 798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045" name="Group 799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053" name="Freeform 800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54" name="Freeform 801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046" name="Line 802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7" name="Line 803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8" name="Line 804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9" name="Line 805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0" name="Line 806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1" name="Line 807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2" name="Line 808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27" name="Group 809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040" name="Freeform 810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1" name="Freeform 811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2" name="Freeform 812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3" name="Line 813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4" name="Line 81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28" name="Group 815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035" name="Freeform 816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6" name="Freeform 817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7" name="Freeform 818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8" name="Line 819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9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29" name="Group 821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030" name="Freeform 822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1" name="Freeform 823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2" name="Freeform 824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3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4" name="Line 826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936" name="Group 827"/>
            <p:cNvGrpSpPr>
              <a:grpSpLocks/>
            </p:cNvGrpSpPr>
            <p:nvPr/>
          </p:nvGrpSpPr>
          <p:grpSpPr bwMode="auto">
            <a:xfrm rot="2494779">
              <a:off x="12077" y="7949"/>
              <a:ext cx="1794" cy="689"/>
              <a:chOff x="4646" y="0"/>
              <a:chExt cx="2953" cy="1536"/>
            </a:xfrm>
          </p:grpSpPr>
          <p:grpSp>
            <p:nvGrpSpPr>
              <p:cNvPr id="26997" name="Group 828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7016" name="Group 829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7024" name="Freeform 830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25" name="Freeform 831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017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8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9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0" name="Line 835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1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2" name="Line 837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3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98" name="Group 839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7011" name="Freeform 840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2" name="Freeform 841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3" name="Freeform 842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4" name="Line 843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5" name="Line 84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45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7006" name="Freeform 846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7" name="Freeform 847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8" name="Freeform 848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9" name="Line 849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0" name="Line 850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000" name="Group 851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7001" name="Freeform 852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2" name="Freeform 853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3" name="Freeform 854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4" name="Line 855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5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937" name="Group 857"/>
            <p:cNvGrpSpPr>
              <a:grpSpLocks/>
            </p:cNvGrpSpPr>
            <p:nvPr/>
          </p:nvGrpSpPr>
          <p:grpSpPr bwMode="auto">
            <a:xfrm rot="2494779">
              <a:off x="12635" y="7469"/>
              <a:ext cx="1794" cy="689"/>
              <a:chOff x="4646" y="0"/>
              <a:chExt cx="2953" cy="1536"/>
            </a:xfrm>
          </p:grpSpPr>
          <p:grpSp>
            <p:nvGrpSpPr>
              <p:cNvPr id="26968" name="Group 858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987" name="Group 859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995" name="Freeform 860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96" name="Freeform 861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988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9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0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1" name="Line 865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2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3" name="Line 867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4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69" name="Group 869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982" name="Freeform 870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3" name="Freeform 871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4" name="Freeform 872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5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6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70" name="Group 875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977" name="Freeform 876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8" name="Freeform 877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9" name="Freeform 878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0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1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71" name="Group 881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972" name="Freeform 882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3" name="Freeform 883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4" name="Freeform 884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5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6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938" name="Group 887"/>
            <p:cNvGrpSpPr>
              <a:grpSpLocks/>
            </p:cNvGrpSpPr>
            <p:nvPr/>
          </p:nvGrpSpPr>
          <p:grpSpPr bwMode="auto">
            <a:xfrm rot="2494779">
              <a:off x="13277" y="7277"/>
              <a:ext cx="1794" cy="689"/>
              <a:chOff x="4646" y="0"/>
              <a:chExt cx="2953" cy="1536"/>
            </a:xfrm>
          </p:grpSpPr>
          <p:grpSp>
            <p:nvGrpSpPr>
              <p:cNvPr id="26939" name="Group 888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958" name="Group 889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966" name="Freeform 890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67" name="Freeform 891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959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0" name="Line 893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1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2" name="Line 895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3" name="Line 896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4" name="Line 897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5" name="Line 898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40" name="Group 899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953" name="Freeform 900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4" name="Freeform 901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5" name="Freeform 902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6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7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41" name="Group 905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948" name="Freeform 906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9" name="Freeform 907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0" name="Freeform 908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1" name="Line 909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2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942" name="Group 911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943" name="Freeform 912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4" name="Freeform 913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5" name="Freeform 914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6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7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517" name="Group 917"/>
          <p:cNvGrpSpPr>
            <a:grpSpLocks/>
          </p:cNvGrpSpPr>
          <p:nvPr/>
        </p:nvGrpSpPr>
        <p:grpSpPr bwMode="auto">
          <a:xfrm rot="-5707866">
            <a:off x="2667001" y="2316163"/>
            <a:ext cx="815975" cy="311150"/>
            <a:chOff x="4646" y="0"/>
            <a:chExt cx="2953" cy="1536"/>
          </a:xfrm>
        </p:grpSpPr>
        <p:grpSp>
          <p:nvGrpSpPr>
            <p:cNvPr id="26905" name="Group 918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26924" name="Group 919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6932" name="Freeform 920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8000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3" name="Freeform 921" descr="Green marble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925" name="Line 922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6" name="Line 923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7" name="Line 924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8" name="Line 925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9" name="Line 926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0" name="Line 927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1" name="Line 928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06" name="Group 929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6919" name="Freeform 93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0" name="Freeform 93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1" name="Freeform 932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2" name="Line 93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3" name="Line 93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07" name="Group 935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6914" name="Freeform 936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5" name="Freeform 937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6" name="Freeform 938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7" name="Line 939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8" name="Line 940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08" name="Group 941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6909" name="Freeform 942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Freeform 943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Freeform 944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Line 945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3" name="Line 946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547" name="Group 947"/>
          <p:cNvGrpSpPr>
            <a:grpSpLocks/>
          </p:cNvGrpSpPr>
          <p:nvPr/>
        </p:nvGrpSpPr>
        <p:grpSpPr bwMode="auto">
          <a:xfrm rot="-2629534">
            <a:off x="3708401" y="584200"/>
            <a:ext cx="728663" cy="280988"/>
            <a:chOff x="4646" y="0"/>
            <a:chExt cx="2953" cy="1536"/>
          </a:xfrm>
        </p:grpSpPr>
        <p:grpSp>
          <p:nvGrpSpPr>
            <p:cNvPr id="26876" name="Group 948"/>
            <p:cNvGrpSpPr>
              <a:grpSpLocks/>
            </p:cNvGrpSpPr>
            <p:nvPr/>
          </p:nvGrpSpPr>
          <p:grpSpPr bwMode="auto">
            <a:xfrm rot="268727">
              <a:off x="4646" y="368"/>
              <a:ext cx="2953" cy="1168"/>
              <a:chOff x="3024" y="1344"/>
              <a:chExt cx="3456" cy="380"/>
            </a:xfrm>
          </p:grpSpPr>
          <p:grpSp>
            <p:nvGrpSpPr>
              <p:cNvPr id="26895" name="Group 949"/>
              <p:cNvGrpSpPr>
                <a:grpSpLocks/>
              </p:cNvGrpSpPr>
              <p:nvPr/>
            </p:nvGrpSpPr>
            <p:grpSpPr bwMode="auto">
              <a:xfrm>
                <a:off x="3024" y="1344"/>
                <a:ext cx="3456" cy="144"/>
                <a:chOff x="2880" y="4474"/>
                <a:chExt cx="4126" cy="1270"/>
              </a:xfrm>
            </p:grpSpPr>
            <p:sp>
              <p:nvSpPr>
                <p:cNvPr id="26903" name="Freeform 950"/>
                <p:cNvSpPr>
                  <a:spLocks/>
                </p:cNvSpPr>
                <p:nvPr/>
              </p:nvSpPr>
              <p:spPr bwMode="auto">
                <a:xfrm>
                  <a:off x="2880" y="4525"/>
                  <a:ext cx="4126" cy="1219"/>
                </a:xfrm>
                <a:custGeom>
                  <a:avLst/>
                  <a:gdLst>
                    <a:gd name="T0" fmla="*/ 4126 w 4126"/>
                    <a:gd name="T1" fmla="*/ 0 h 1219"/>
                    <a:gd name="T2" fmla="*/ 3335 w 4126"/>
                    <a:gd name="T3" fmla="*/ 147 h 1219"/>
                    <a:gd name="T4" fmla="*/ 3228 w 4126"/>
                    <a:gd name="T5" fmla="*/ 442 h 1219"/>
                    <a:gd name="T6" fmla="*/ 3148 w 4126"/>
                    <a:gd name="T7" fmla="*/ 562 h 1219"/>
                    <a:gd name="T8" fmla="*/ 3027 w 4126"/>
                    <a:gd name="T9" fmla="*/ 629 h 1219"/>
                    <a:gd name="T10" fmla="*/ 2358 w 4126"/>
                    <a:gd name="T11" fmla="*/ 696 h 1219"/>
                    <a:gd name="T12" fmla="*/ 1902 w 4126"/>
                    <a:gd name="T13" fmla="*/ 670 h 1219"/>
                    <a:gd name="T14" fmla="*/ 1514 w 4126"/>
                    <a:gd name="T15" fmla="*/ 482 h 1219"/>
                    <a:gd name="T16" fmla="*/ 991 w 4126"/>
                    <a:gd name="T17" fmla="*/ 428 h 1219"/>
                    <a:gd name="T18" fmla="*/ 764 w 4126"/>
                    <a:gd name="T19" fmla="*/ 402 h 1219"/>
                    <a:gd name="T20" fmla="*/ 0 w 4126"/>
                    <a:gd name="T21" fmla="*/ 254 h 1219"/>
                    <a:gd name="T22" fmla="*/ 27 w 4126"/>
                    <a:gd name="T23" fmla="*/ 428 h 1219"/>
                    <a:gd name="T24" fmla="*/ 321 w 4126"/>
                    <a:gd name="T25" fmla="*/ 469 h 1219"/>
                    <a:gd name="T26" fmla="*/ 442 w 4126"/>
                    <a:gd name="T27" fmla="*/ 616 h 1219"/>
                    <a:gd name="T28" fmla="*/ 482 w 4126"/>
                    <a:gd name="T29" fmla="*/ 696 h 1219"/>
                    <a:gd name="T30" fmla="*/ 616 w 4126"/>
                    <a:gd name="T31" fmla="*/ 1058 h 1219"/>
                    <a:gd name="T32" fmla="*/ 697 w 4126"/>
                    <a:gd name="T33" fmla="*/ 1112 h 1219"/>
                    <a:gd name="T34" fmla="*/ 844 w 4126"/>
                    <a:gd name="T35" fmla="*/ 1219 h 1219"/>
                    <a:gd name="T36" fmla="*/ 1621 w 4126"/>
                    <a:gd name="T37" fmla="*/ 1165 h 1219"/>
                    <a:gd name="T38" fmla="*/ 2840 w 4126"/>
                    <a:gd name="T39" fmla="*/ 1152 h 1219"/>
                    <a:gd name="T40" fmla="*/ 3389 w 4126"/>
                    <a:gd name="T41" fmla="*/ 1098 h 1219"/>
                    <a:gd name="T42" fmla="*/ 3617 w 4126"/>
                    <a:gd name="T43" fmla="*/ 938 h 1219"/>
                    <a:gd name="T44" fmla="*/ 3777 w 4126"/>
                    <a:gd name="T45" fmla="*/ 763 h 1219"/>
                    <a:gd name="T46" fmla="*/ 3952 w 4126"/>
                    <a:gd name="T47" fmla="*/ 509 h 1219"/>
                    <a:gd name="T48" fmla="*/ 4126 w 4126"/>
                    <a:gd name="T49" fmla="*/ 27 h 121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126" h="1219">
                      <a:moveTo>
                        <a:pt x="4126" y="0"/>
                      </a:moveTo>
                      <a:lnTo>
                        <a:pt x="3335" y="147"/>
                      </a:lnTo>
                      <a:lnTo>
                        <a:pt x="3228" y="442"/>
                      </a:lnTo>
                      <a:lnTo>
                        <a:pt x="3148" y="562"/>
                      </a:lnTo>
                      <a:lnTo>
                        <a:pt x="3027" y="629"/>
                      </a:lnTo>
                      <a:lnTo>
                        <a:pt x="2358" y="696"/>
                      </a:lnTo>
                      <a:lnTo>
                        <a:pt x="1902" y="670"/>
                      </a:lnTo>
                      <a:lnTo>
                        <a:pt x="1514" y="482"/>
                      </a:lnTo>
                      <a:lnTo>
                        <a:pt x="991" y="428"/>
                      </a:lnTo>
                      <a:lnTo>
                        <a:pt x="764" y="402"/>
                      </a:lnTo>
                      <a:lnTo>
                        <a:pt x="0" y="254"/>
                      </a:lnTo>
                      <a:lnTo>
                        <a:pt x="27" y="428"/>
                      </a:lnTo>
                      <a:lnTo>
                        <a:pt x="321" y="469"/>
                      </a:lnTo>
                      <a:lnTo>
                        <a:pt x="442" y="616"/>
                      </a:lnTo>
                      <a:lnTo>
                        <a:pt x="482" y="696"/>
                      </a:lnTo>
                      <a:lnTo>
                        <a:pt x="616" y="1058"/>
                      </a:lnTo>
                      <a:lnTo>
                        <a:pt x="697" y="1112"/>
                      </a:lnTo>
                      <a:lnTo>
                        <a:pt x="844" y="1219"/>
                      </a:lnTo>
                      <a:lnTo>
                        <a:pt x="1621" y="1165"/>
                      </a:lnTo>
                      <a:lnTo>
                        <a:pt x="2840" y="1152"/>
                      </a:lnTo>
                      <a:lnTo>
                        <a:pt x="3389" y="1098"/>
                      </a:lnTo>
                      <a:lnTo>
                        <a:pt x="3617" y="938"/>
                      </a:lnTo>
                      <a:lnTo>
                        <a:pt x="3777" y="763"/>
                      </a:lnTo>
                      <a:lnTo>
                        <a:pt x="3952" y="509"/>
                      </a:lnTo>
                      <a:lnTo>
                        <a:pt x="4126" y="27"/>
                      </a:lnTo>
                    </a:path>
                  </a:pathLst>
                </a:custGeom>
                <a:solidFill>
                  <a:srgbClr val="800000"/>
                </a:solidFill>
                <a:ln w="4445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4" name="Freeform 951" descr="Green marble"/>
                <p:cNvSpPr>
                  <a:spLocks/>
                </p:cNvSpPr>
                <p:nvPr/>
              </p:nvSpPr>
              <p:spPr bwMode="auto">
                <a:xfrm>
                  <a:off x="2893" y="4474"/>
                  <a:ext cx="4099" cy="402"/>
                </a:xfrm>
                <a:custGeom>
                  <a:avLst/>
                  <a:gdLst>
                    <a:gd name="T0" fmla="*/ 0 w 4099"/>
                    <a:gd name="T1" fmla="*/ 281 h 402"/>
                    <a:gd name="T2" fmla="*/ 322 w 4099"/>
                    <a:gd name="T3" fmla="*/ 214 h 402"/>
                    <a:gd name="T4" fmla="*/ 563 w 4099"/>
                    <a:gd name="T5" fmla="*/ 188 h 402"/>
                    <a:gd name="T6" fmla="*/ 804 w 4099"/>
                    <a:gd name="T7" fmla="*/ 201 h 402"/>
                    <a:gd name="T8" fmla="*/ 1179 w 4099"/>
                    <a:gd name="T9" fmla="*/ 402 h 402"/>
                    <a:gd name="T10" fmla="*/ 2036 w 4099"/>
                    <a:gd name="T11" fmla="*/ 402 h 402"/>
                    <a:gd name="T12" fmla="*/ 2211 w 4099"/>
                    <a:gd name="T13" fmla="*/ 255 h 402"/>
                    <a:gd name="T14" fmla="*/ 2880 w 4099"/>
                    <a:gd name="T15" fmla="*/ 241 h 402"/>
                    <a:gd name="T16" fmla="*/ 3055 w 4099"/>
                    <a:gd name="T17" fmla="*/ 40 h 402"/>
                    <a:gd name="T18" fmla="*/ 3363 w 4099"/>
                    <a:gd name="T19" fmla="*/ 0 h 402"/>
                    <a:gd name="T20" fmla="*/ 3523 w 4099"/>
                    <a:gd name="T21" fmla="*/ 13 h 402"/>
                    <a:gd name="T22" fmla="*/ 3764 w 4099"/>
                    <a:gd name="T23" fmla="*/ 13 h 402"/>
                    <a:gd name="T24" fmla="*/ 4099 w 4099"/>
                    <a:gd name="T25" fmla="*/ 13 h 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99" h="402">
                      <a:moveTo>
                        <a:pt x="0" y="281"/>
                      </a:moveTo>
                      <a:lnTo>
                        <a:pt x="322" y="214"/>
                      </a:lnTo>
                      <a:lnTo>
                        <a:pt x="563" y="188"/>
                      </a:lnTo>
                      <a:lnTo>
                        <a:pt x="804" y="201"/>
                      </a:lnTo>
                      <a:lnTo>
                        <a:pt x="1179" y="402"/>
                      </a:lnTo>
                      <a:lnTo>
                        <a:pt x="2036" y="402"/>
                      </a:lnTo>
                      <a:lnTo>
                        <a:pt x="2211" y="255"/>
                      </a:lnTo>
                      <a:lnTo>
                        <a:pt x="2880" y="241"/>
                      </a:lnTo>
                      <a:lnTo>
                        <a:pt x="3055" y="40"/>
                      </a:lnTo>
                      <a:lnTo>
                        <a:pt x="3363" y="0"/>
                      </a:lnTo>
                      <a:lnTo>
                        <a:pt x="3523" y="13"/>
                      </a:lnTo>
                      <a:lnTo>
                        <a:pt x="3764" y="13"/>
                      </a:lnTo>
                      <a:lnTo>
                        <a:pt x="4099" y="13"/>
                      </a:lnTo>
                    </a:path>
                  </a:pathLst>
                </a:custGeom>
                <a:blipFill dpi="0" rotWithShape="1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896" name="Line 952"/>
              <p:cNvSpPr>
                <a:spLocks noChangeShapeType="1"/>
              </p:cNvSpPr>
              <p:nvPr/>
            </p:nvSpPr>
            <p:spPr bwMode="auto">
              <a:xfrm flipH="1">
                <a:off x="3988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Line 953"/>
              <p:cNvSpPr>
                <a:spLocks noChangeShapeType="1"/>
              </p:cNvSpPr>
              <p:nvPr/>
            </p:nvSpPr>
            <p:spPr bwMode="auto">
              <a:xfrm flipH="1">
                <a:off x="4250" y="1371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8" name="Line 954"/>
              <p:cNvSpPr>
                <a:spLocks noChangeShapeType="1"/>
              </p:cNvSpPr>
              <p:nvPr/>
            </p:nvSpPr>
            <p:spPr bwMode="auto">
              <a:xfrm flipH="1">
                <a:off x="3760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9" name="Line 955"/>
              <p:cNvSpPr>
                <a:spLocks noChangeShapeType="1"/>
              </p:cNvSpPr>
              <p:nvPr/>
            </p:nvSpPr>
            <p:spPr bwMode="auto">
              <a:xfrm flipH="1">
                <a:off x="4512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Line 956"/>
              <p:cNvSpPr>
                <a:spLocks noChangeShapeType="1"/>
              </p:cNvSpPr>
              <p:nvPr/>
            </p:nvSpPr>
            <p:spPr bwMode="auto">
              <a:xfrm flipH="1">
                <a:off x="4761" y="1375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Line 957"/>
              <p:cNvSpPr>
                <a:spLocks noChangeShapeType="1"/>
              </p:cNvSpPr>
              <p:nvPr/>
            </p:nvSpPr>
            <p:spPr bwMode="auto">
              <a:xfrm flipH="1">
                <a:off x="5010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Line 958"/>
              <p:cNvSpPr>
                <a:spLocks noChangeShapeType="1"/>
              </p:cNvSpPr>
              <p:nvPr/>
            </p:nvSpPr>
            <p:spPr bwMode="auto">
              <a:xfrm flipH="1">
                <a:off x="5237" y="1388"/>
                <a:ext cx="336" cy="336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77" name="Group 959"/>
            <p:cNvGrpSpPr>
              <a:grpSpLocks/>
            </p:cNvGrpSpPr>
            <p:nvPr/>
          </p:nvGrpSpPr>
          <p:grpSpPr bwMode="auto">
            <a:xfrm rot="350549" flipH="1">
              <a:off x="4992" y="0"/>
              <a:ext cx="912" cy="624"/>
              <a:chOff x="1296" y="-134"/>
              <a:chExt cx="4704" cy="6060"/>
            </a:xfrm>
          </p:grpSpPr>
          <p:sp>
            <p:nvSpPr>
              <p:cNvPr id="26890" name="Freeform 960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1" name="Freeform 961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2" name="Freeform 962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Line 963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Line 964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78" name="Group 965"/>
            <p:cNvGrpSpPr>
              <a:grpSpLocks/>
            </p:cNvGrpSpPr>
            <p:nvPr/>
          </p:nvGrpSpPr>
          <p:grpSpPr bwMode="auto">
            <a:xfrm rot="350549" flipH="1">
              <a:off x="5664" y="0"/>
              <a:ext cx="912" cy="624"/>
              <a:chOff x="1296" y="-134"/>
              <a:chExt cx="4704" cy="6060"/>
            </a:xfrm>
          </p:grpSpPr>
          <p:sp>
            <p:nvSpPr>
              <p:cNvPr id="26885" name="Freeform 966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Freeform 967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Freeform 968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Line 969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Line 970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79" name="Group 971"/>
            <p:cNvGrpSpPr>
              <a:grpSpLocks/>
            </p:cNvGrpSpPr>
            <p:nvPr/>
          </p:nvGrpSpPr>
          <p:grpSpPr bwMode="auto">
            <a:xfrm rot="350549" flipH="1">
              <a:off x="6288" y="48"/>
              <a:ext cx="912" cy="624"/>
              <a:chOff x="1296" y="-134"/>
              <a:chExt cx="4704" cy="6060"/>
            </a:xfrm>
          </p:grpSpPr>
          <p:sp>
            <p:nvSpPr>
              <p:cNvPr id="26880" name="Freeform 972"/>
              <p:cNvSpPr>
                <a:spLocks/>
              </p:cNvSpPr>
              <p:nvPr/>
            </p:nvSpPr>
            <p:spPr bwMode="auto">
              <a:xfrm>
                <a:off x="3068" y="-134"/>
                <a:ext cx="2457" cy="4648"/>
              </a:xfrm>
              <a:custGeom>
                <a:avLst/>
                <a:gdLst>
                  <a:gd name="T0" fmla="*/ 0 w 2457"/>
                  <a:gd name="T1" fmla="*/ 1554 h 4648"/>
                  <a:gd name="T2" fmla="*/ 53 w 2457"/>
                  <a:gd name="T3" fmla="*/ 1299 h 4648"/>
                  <a:gd name="T4" fmla="*/ 174 w 2457"/>
                  <a:gd name="T5" fmla="*/ 911 h 4648"/>
                  <a:gd name="T6" fmla="*/ 241 w 2457"/>
                  <a:gd name="T7" fmla="*/ 536 h 4648"/>
                  <a:gd name="T8" fmla="*/ 214 w 2457"/>
                  <a:gd name="T9" fmla="*/ 0 h 4648"/>
                  <a:gd name="T10" fmla="*/ 321 w 2457"/>
                  <a:gd name="T11" fmla="*/ 322 h 4648"/>
                  <a:gd name="T12" fmla="*/ 394 w 2457"/>
                  <a:gd name="T13" fmla="*/ 496 h 4648"/>
                  <a:gd name="T14" fmla="*/ 916 w 2457"/>
                  <a:gd name="T15" fmla="*/ 844 h 4648"/>
                  <a:gd name="T16" fmla="*/ 1171 w 2457"/>
                  <a:gd name="T17" fmla="*/ 925 h 4648"/>
                  <a:gd name="T18" fmla="*/ 1573 w 2457"/>
                  <a:gd name="T19" fmla="*/ 1152 h 4648"/>
                  <a:gd name="T20" fmla="*/ 1814 w 2457"/>
                  <a:gd name="T21" fmla="*/ 1353 h 4648"/>
                  <a:gd name="T22" fmla="*/ 1908 w 2457"/>
                  <a:gd name="T23" fmla="*/ 1541 h 4648"/>
                  <a:gd name="T24" fmla="*/ 1961 w 2457"/>
                  <a:gd name="T25" fmla="*/ 1836 h 4648"/>
                  <a:gd name="T26" fmla="*/ 2109 w 2457"/>
                  <a:gd name="T27" fmla="*/ 1996 h 4648"/>
                  <a:gd name="T28" fmla="*/ 2323 w 2457"/>
                  <a:gd name="T29" fmla="*/ 1929 h 4648"/>
                  <a:gd name="T30" fmla="*/ 2457 w 2457"/>
                  <a:gd name="T31" fmla="*/ 1849 h 4648"/>
                  <a:gd name="T32" fmla="*/ 2189 w 2457"/>
                  <a:gd name="T33" fmla="*/ 2117 h 4648"/>
                  <a:gd name="T34" fmla="*/ 2377 w 2457"/>
                  <a:gd name="T35" fmla="*/ 2532 h 4648"/>
                  <a:gd name="T36" fmla="*/ 2457 w 2457"/>
                  <a:gd name="T37" fmla="*/ 2894 h 4648"/>
                  <a:gd name="T38" fmla="*/ 2283 w 2457"/>
                  <a:gd name="T39" fmla="*/ 3389 h 4648"/>
                  <a:gd name="T40" fmla="*/ 2055 w 2457"/>
                  <a:gd name="T41" fmla="*/ 3912 h 4648"/>
                  <a:gd name="T42" fmla="*/ 2116 w 2457"/>
                  <a:gd name="T43" fmla="*/ 4648 h 4648"/>
                  <a:gd name="T44" fmla="*/ 495 w 2457"/>
                  <a:gd name="T45" fmla="*/ 3282 h 46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7" h="4648">
                    <a:moveTo>
                      <a:pt x="0" y="1554"/>
                    </a:moveTo>
                    <a:lnTo>
                      <a:pt x="53" y="1299"/>
                    </a:lnTo>
                    <a:lnTo>
                      <a:pt x="174" y="911"/>
                    </a:lnTo>
                    <a:lnTo>
                      <a:pt x="241" y="536"/>
                    </a:lnTo>
                    <a:lnTo>
                      <a:pt x="214" y="0"/>
                    </a:lnTo>
                    <a:lnTo>
                      <a:pt x="321" y="322"/>
                    </a:lnTo>
                    <a:lnTo>
                      <a:pt x="394" y="496"/>
                    </a:lnTo>
                    <a:lnTo>
                      <a:pt x="916" y="844"/>
                    </a:lnTo>
                    <a:lnTo>
                      <a:pt x="1171" y="925"/>
                    </a:lnTo>
                    <a:lnTo>
                      <a:pt x="1573" y="1152"/>
                    </a:lnTo>
                    <a:lnTo>
                      <a:pt x="1814" y="1353"/>
                    </a:lnTo>
                    <a:lnTo>
                      <a:pt x="1908" y="1541"/>
                    </a:lnTo>
                    <a:lnTo>
                      <a:pt x="1961" y="1836"/>
                    </a:lnTo>
                    <a:lnTo>
                      <a:pt x="2109" y="1996"/>
                    </a:lnTo>
                    <a:lnTo>
                      <a:pt x="2323" y="1929"/>
                    </a:lnTo>
                    <a:lnTo>
                      <a:pt x="2457" y="1849"/>
                    </a:lnTo>
                    <a:lnTo>
                      <a:pt x="2189" y="2117"/>
                    </a:lnTo>
                    <a:lnTo>
                      <a:pt x="2377" y="2532"/>
                    </a:lnTo>
                    <a:lnTo>
                      <a:pt x="2457" y="2894"/>
                    </a:lnTo>
                    <a:lnTo>
                      <a:pt x="2283" y="3389"/>
                    </a:lnTo>
                    <a:lnTo>
                      <a:pt x="2055" y="3912"/>
                    </a:lnTo>
                    <a:lnTo>
                      <a:pt x="2116" y="4648"/>
                    </a:lnTo>
                    <a:lnTo>
                      <a:pt x="495" y="3282"/>
                    </a:lnTo>
                  </a:path>
                </a:pathLst>
              </a:custGeom>
              <a:noFill/>
              <a:ln w="114300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808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1" name="Freeform 973"/>
              <p:cNvSpPr>
                <a:spLocks/>
              </p:cNvSpPr>
              <p:nvPr/>
            </p:nvSpPr>
            <p:spPr bwMode="auto">
              <a:xfrm>
                <a:off x="2880" y="1536"/>
                <a:ext cx="3120" cy="1100"/>
              </a:xfrm>
              <a:custGeom>
                <a:avLst/>
                <a:gdLst>
                  <a:gd name="T0" fmla="*/ 0 w 2278"/>
                  <a:gd name="T1" fmla="*/ 1690 h 716"/>
                  <a:gd name="T2" fmla="*/ 2965 w 2278"/>
                  <a:gd name="T3" fmla="*/ 462 h 716"/>
                  <a:gd name="T4" fmla="*/ 4273 w 2278"/>
                  <a:gd name="T5" fmla="*/ 0 h 7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78" h="716">
                    <a:moveTo>
                      <a:pt x="0" y="716"/>
                    </a:moveTo>
                    <a:lnTo>
                      <a:pt x="1581" y="196"/>
                    </a:lnTo>
                    <a:lnTo>
                      <a:pt x="2278" y="0"/>
                    </a:lnTo>
                  </a:path>
                </a:pathLst>
              </a:custGeom>
              <a:noFill/>
              <a:ln w="63500">
                <a:solidFill>
                  <a:srgbClr val="FF3300"/>
                </a:solidFill>
                <a:round/>
                <a:headEnd type="none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2" name="Freeform 974" descr="70%"/>
              <p:cNvSpPr>
                <a:spLocks/>
              </p:cNvSpPr>
              <p:nvPr/>
            </p:nvSpPr>
            <p:spPr bwMode="auto">
              <a:xfrm>
                <a:off x="1296" y="1331"/>
                <a:ext cx="3714" cy="4595"/>
              </a:xfrm>
              <a:custGeom>
                <a:avLst/>
                <a:gdLst>
                  <a:gd name="T0" fmla="*/ 3526 w 3714"/>
                  <a:gd name="T1" fmla="*/ 411 h 4595"/>
                  <a:gd name="T2" fmla="*/ 2870 w 3714"/>
                  <a:gd name="T3" fmla="*/ 612 h 4595"/>
                  <a:gd name="T4" fmla="*/ 2522 w 3714"/>
                  <a:gd name="T5" fmla="*/ 585 h 4595"/>
                  <a:gd name="T6" fmla="*/ 2173 w 3714"/>
                  <a:gd name="T7" fmla="*/ 639 h 4595"/>
                  <a:gd name="T8" fmla="*/ 1986 w 3714"/>
                  <a:gd name="T9" fmla="*/ 626 h 4595"/>
                  <a:gd name="T10" fmla="*/ 1731 w 3714"/>
                  <a:gd name="T11" fmla="*/ 786 h 4595"/>
                  <a:gd name="T12" fmla="*/ 1932 w 3714"/>
                  <a:gd name="T13" fmla="*/ 585 h 4595"/>
                  <a:gd name="T14" fmla="*/ 1902 w 3714"/>
                  <a:gd name="T15" fmla="*/ 348 h 4595"/>
                  <a:gd name="T16" fmla="*/ 1661 w 3714"/>
                  <a:gd name="T17" fmla="*/ 161 h 4595"/>
                  <a:gd name="T18" fmla="*/ 1259 w 3714"/>
                  <a:gd name="T19" fmla="*/ 0 h 4595"/>
                  <a:gd name="T20" fmla="*/ 884 w 3714"/>
                  <a:gd name="T21" fmla="*/ 228 h 4595"/>
                  <a:gd name="T22" fmla="*/ 670 w 3714"/>
                  <a:gd name="T23" fmla="*/ 308 h 4595"/>
                  <a:gd name="T24" fmla="*/ 683 w 3714"/>
                  <a:gd name="T25" fmla="*/ 616 h 4595"/>
                  <a:gd name="T26" fmla="*/ 871 w 3714"/>
                  <a:gd name="T27" fmla="*/ 817 h 4595"/>
                  <a:gd name="T28" fmla="*/ 710 w 3714"/>
                  <a:gd name="T29" fmla="*/ 884 h 4595"/>
                  <a:gd name="T30" fmla="*/ 442 w 3714"/>
                  <a:gd name="T31" fmla="*/ 991 h 4595"/>
                  <a:gd name="T32" fmla="*/ 147 w 3714"/>
                  <a:gd name="T33" fmla="*/ 1246 h 4595"/>
                  <a:gd name="T34" fmla="*/ 27 w 3714"/>
                  <a:gd name="T35" fmla="*/ 1393 h 4595"/>
                  <a:gd name="T36" fmla="*/ 0 w 3714"/>
                  <a:gd name="T37" fmla="*/ 1567 h 4595"/>
                  <a:gd name="T38" fmla="*/ 161 w 3714"/>
                  <a:gd name="T39" fmla="*/ 1621 h 4595"/>
                  <a:gd name="T40" fmla="*/ 509 w 3714"/>
                  <a:gd name="T41" fmla="*/ 1607 h 4595"/>
                  <a:gd name="T42" fmla="*/ 683 w 3714"/>
                  <a:gd name="T43" fmla="*/ 1581 h 4595"/>
                  <a:gd name="T44" fmla="*/ 898 w 3714"/>
                  <a:gd name="T45" fmla="*/ 1527 h 4595"/>
                  <a:gd name="T46" fmla="*/ 924 w 3714"/>
                  <a:gd name="T47" fmla="*/ 1808 h 4595"/>
                  <a:gd name="T48" fmla="*/ 817 w 3714"/>
                  <a:gd name="T49" fmla="*/ 2116 h 4595"/>
                  <a:gd name="T50" fmla="*/ 723 w 3714"/>
                  <a:gd name="T51" fmla="*/ 2505 h 4595"/>
                  <a:gd name="T52" fmla="*/ 657 w 3714"/>
                  <a:gd name="T53" fmla="*/ 3148 h 4595"/>
                  <a:gd name="T54" fmla="*/ 590 w 3714"/>
                  <a:gd name="T55" fmla="*/ 3550 h 4595"/>
                  <a:gd name="T56" fmla="*/ 415 w 3714"/>
                  <a:gd name="T57" fmla="*/ 3724 h 4595"/>
                  <a:gd name="T58" fmla="*/ 255 w 3714"/>
                  <a:gd name="T59" fmla="*/ 3831 h 4595"/>
                  <a:gd name="T60" fmla="*/ 308 w 3714"/>
                  <a:gd name="T61" fmla="*/ 4019 h 4595"/>
                  <a:gd name="T62" fmla="*/ 576 w 3714"/>
                  <a:gd name="T63" fmla="*/ 4233 h 4595"/>
                  <a:gd name="T64" fmla="*/ 898 w 3714"/>
                  <a:gd name="T65" fmla="*/ 4501 h 4595"/>
                  <a:gd name="T66" fmla="*/ 1393 w 3714"/>
                  <a:gd name="T67" fmla="*/ 4032 h 4595"/>
                  <a:gd name="T68" fmla="*/ 1849 w 3714"/>
                  <a:gd name="T69" fmla="*/ 4152 h 4595"/>
                  <a:gd name="T70" fmla="*/ 2197 w 3714"/>
                  <a:gd name="T71" fmla="*/ 4595 h 4595"/>
                  <a:gd name="T72" fmla="*/ 2398 w 3714"/>
                  <a:gd name="T73" fmla="*/ 4260 h 4595"/>
                  <a:gd name="T74" fmla="*/ 2652 w 3714"/>
                  <a:gd name="T75" fmla="*/ 3978 h 4595"/>
                  <a:gd name="T76" fmla="*/ 2318 w 3714"/>
                  <a:gd name="T77" fmla="*/ 3469 h 4595"/>
                  <a:gd name="T78" fmla="*/ 2425 w 3714"/>
                  <a:gd name="T79" fmla="*/ 2853 h 4595"/>
                  <a:gd name="T80" fmla="*/ 2267 w 3714"/>
                  <a:gd name="T81" fmla="*/ 1751 h 4595"/>
                  <a:gd name="T82" fmla="*/ 2562 w 3714"/>
                  <a:gd name="T83" fmla="*/ 1791 h 4595"/>
                  <a:gd name="T84" fmla="*/ 2870 w 3714"/>
                  <a:gd name="T85" fmla="*/ 1577 h 4595"/>
                  <a:gd name="T86" fmla="*/ 2924 w 3714"/>
                  <a:gd name="T87" fmla="*/ 1295 h 4595"/>
                  <a:gd name="T88" fmla="*/ 3191 w 3714"/>
                  <a:gd name="T89" fmla="*/ 1228 h 4595"/>
                  <a:gd name="T90" fmla="*/ 3366 w 3714"/>
                  <a:gd name="T91" fmla="*/ 1041 h 4595"/>
                  <a:gd name="T92" fmla="*/ 3325 w 3714"/>
                  <a:gd name="T93" fmla="*/ 853 h 4595"/>
                  <a:gd name="T94" fmla="*/ 3714 w 3714"/>
                  <a:gd name="T95" fmla="*/ 733 h 45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714" h="4595">
                    <a:moveTo>
                      <a:pt x="3526" y="411"/>
                    </a:moveTo>
                    <a:lnTo>
                      <a:pt x="2870" y="612"/>
                    </a:lnTo>
                    <a:lnTo>
                      <a:pt x="2522" y="585"/>
                    </a:lnTo>
                    <a:lnTo>
                      <a:pt x="2173" y="639"/>
                    </a:lnTo>
                    <a:lnTo>
                      <a:pt x="1986" y="626"/>
                    </a:lnTo>
                    <a:lnTo>
                      <a:pt x="1731" y="786"/>
                    </a:lnTo>
                    <a:lnTo>
                      <a:pt x="1932" y="585"/>
                    </a:lnTo>
                    <a:lnTo>
                      <a:pt x="1902" y="348"/>
                    </a:lnTo>
                    <a:lnTo>
                      <a:pt x="1661" y="161"/>
                    </a:lnTo>
                    <a:lnTo>
                      <a:pt x="1259" y="0"/>
                    </a:lnTo>
                    <a:lnTo>
                      <a:pt x="884" y="228"/>
                    </a:lnTo>
                    <a:lnTo>
                      <a:pt x="670" y="308"/>
                    </a:lnTo>
                    <a:lnTo>
                      <a:pt x="683" y="616"/>
                    </a:lnTo>
                    <a:lnTo>
                      <a:pt x="871" y="817"/>
                    </a:lnTo>
                    <a:lnTo>
                      <a:pt x="710" y="884"/>
                    </a:lnTo>
                    <a:lnTo>
                      <a:pt x="442" y="991"/>
                    </a:lnTo>
                    <a:lnTo>
                      <a:pt x="147" y="1246"/>
                    </a:lnTo>
                    <a:lnTo>
                      <a:pt x="27" y="1393"/>
                    </a:lnTo>
                    <a:lnTo>
                      <a:pt x="0" y="1567"/>
                    </a:lnTo>
                    <a:lnTo>
                      <a:pt x="161" y="1621"/>
                    </a:lnTo>
                    <a:lnTo>
                      <a:pt x="509" y="1607"/>
                    </a:lnTo>
                    <a:lnTo>
                      <a:pt x="683" y="1581"/>
                    </a:lnTo>
                    <a:lnTo>
                      <a:pt x="898" y="1527"/>
                    </a:lnTo>
                    <a:lnTo>
                      <a:pt x="924" y="1808"/>
                    </a:lnTo>
                    <a:lnTo>
                      <a:pt x="817" y="2116"/>
                    </a:lnTo>
                    <a:lnTo>
                      <a:pt x="723" y="2505"/>
                    </a:lnTo>
                    <a:lnTo>
                      <a:pt x="657" y="3148"/>
                    </a:lnTo>
                    <a:lnTo>
                      <a:pt x="590" y="3550"/>
                    </a:lnTo>
                    <a:lnTo>
                      <a:pt x="415" y="3724"/>
                    </a:lnTo>
                    <a:lnTo>
                      <a:pt x="255" y="3831"/>
                    </a:lnTo>
                    <a:lnTo>
                      <a:pt x="308" y="4019"/>
                    </a:lnTo>
                    <a:lnTo>
                      <a:pt x="576" y="4233"/>
                    </a:lnTo>
                    <a:lnTo>
                      <a:pt x="898" y="4501"/>
                    </a:lnTo>
                    <a:lnTo>
                      <a:pt x="1393" y="4032"/>
                    </a:lnTo>
                    <a:lnTo>
                      <a:pt x="1849" y="4152"/>
                    </a:lnTo>
                    <a:lnTo>
                      <a:pt x="2197" y="4595"/>
                    </a:lnTo>
                    <a:lnTo>
                      <a:pt x="2398" y="4260"/>
                    </a:lnTo>
                    <a:lnTo>
                      <a:pt x="2652" y="3978"/>
                    </a:lnTo>
                    <a:lnTo>
                      <a:pt x="2318" y="3469"/>
                    </a:lnTo>
                    <a:lnTo>
                      <a:pt x="2425" y="2853"/>
                    </a:lnTo>
                    <a:lnTo>
                      <a:pt x="2267" y="1751"/>
                    </a:lnTo>
                    <a:lnTo>
                      <a:pt x="2562" y="1791"/>
                    </a:lnTo>
                    <a:lnTo>
                      <a:pt x="2870" y="1577"/>
                    </a:lnTo>
                    <a:lnTo>
                      <a:pt x="2924" y="1295"/>
                    </a:lnTo>
                    <a:lnTo>
                      <a:pt x="3191" y="1228"/>
                    </a:lnTo>
                    <a:lnTo>
                      <a:pt x="3366" y="1041"/>
                    </a:lnTo>
                    <a:lnTo>
                      <a:pt x="3325" y="853"/>
                    </a:lnTo>
                    <a:lnTo>
                      <a:pt x="3714" y="733"/>
                    </a:lnTo>
                  </a:path>
                </a:pathLst>
              </a:custGeom>
              <a:pattFill prst="pct70">
                <a:fgClr>
                  <a:srgbClr val="993366">
                    <a:alpha val="58038"/>
                  </a:srgbClr>
                </a:fgClr>
                <a:bgClr>
                  <a:srgbClr val="FFFFFF">
                    <a:alpha val="58038"/>
                  </a:srgbClr>
                </a:bgClr>
              </a:patt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3" name="Line 975"/>
              <p:cNvSpPr>
                <a:spLocks noChangeShapeType="1"/>
              </p:cNvSpPr>
              <p:nvPr/>
            </p:nvSpPr>
            <p:spPr bwMode="auto">
              <a:xfrm flipV="1">
                <a:off x="2880" y="2208"/>
                <a:ext cx="2448" cy="43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4" name="Line 976"/>
              <p:cNvSpPr>
                <a:spLocks noChangeShapeType="1"/>
              </p:cNvSpPr>
              <p:nvPr/>
            </p:nvSpPr>
            <p:spPr bwMode="auto">
              <a:xfrm flipV="1">
                <a:off x="2832" y="1584"/>
                <a:ext cx="2160" cy="105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577" name="Group 977"/>
          <p:cNvGrpSpPr>
            <a:grpSpLocks/>
          </p:cNvGrpSpPr>
          <p:nvPr/>
        </p:nvGrpSpPr>
        <p:grpSpPr bwMode="auto">
          <a:xfrm>
            <a:off x="-4899025" y="5157788"/>
            <a:ext cx="2084387" cy="1865312"/>
            <a:chOff x="-6355" y="9965"/>
            <a:chExt cx="5136" cy="4560"/>
          </a:xfrm>
        </p:grpSpPr>
        <p:grpSp>
          <p:nvGrpSpPr>
            <p:cNvPr id="26666" name="Group 978"/>
            <p:cNvGrpSpPr>
              <a:grpSpLocks/>
            </p:cNvGrpSpPr>
            <p:nvPr/>
          </p:nvGrpSpPr>
          <p:grpSpPr bwMode="auto">
            <a:xfrm rot="-1816645">
              <a:off x="-6355" y="9965"/>
              <a:ext cx="3984" cy="2400"/>
              <a:chOff x="2835" y="1104"/>
              <a:chExt cx="2735" cy="2160"/>
            </a:xfrm>
          </p:grpSpPr>
          <p:grpSp>
            <p:nvGrpSpPr>
              <p:cNvPr id="26807" name="Group 979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874" name="Freeform 980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5" name="Freeform 981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808" name="Group 982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809" name="Group 983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860" name="Group 984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863" name="Freeform 985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864" name="Group 98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872" name="Line 9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73" name="Freeform 9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65" name="Group 9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866" name="Line 9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67" name="Line 9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68" name="Line 9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69" name="Line 9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70" name="Line 9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71" name="Line 9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861" name="AutoShape 996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0066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862" name="AutoShape 99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810" name="Group 998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811" name="Group 999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842" name="Group 100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858" name="Freeform 10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59" name="Freeform 100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43" name="Group 1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856" name="Freeform 10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57" name="Freeform 100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44" name="Group 10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854" name="Freeform 1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55" name="Freeform 100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45" name="Group 10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852" name="Freeform 10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53" name="Freeform 101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46" name="Group 101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850" name="Freeform 10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51" name="Freeform 101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847" name="Group 101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848" name="Freeform 10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49" name="Freeform 1017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812" name="Group 1018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837" name="Freeform 1019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8" name="Freeform 1020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9" name="Freeform 1021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40" name="Line 10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41" name="Line 10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813" name="Group 1024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832" name="Freeform 1025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3" name="Freeform 1026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4" name="Freeform 1027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5" name="Line 10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6" name="Line 10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814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827" name="Freeform 1031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8" name="Freeform 1032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9" name="Freeform 1033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0" name="Line 10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31" name="Line 10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815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822" name="Freeform 1037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3" name="Freeform 1038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4" name="Freeform 1039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5" name="Line 10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6" name="Line 10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816" name="Group 1042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817" name="Freeform 1043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18" name="Freeform 1044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19" name="Freeform 1045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0" name="Line 10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821" name="Line 10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6667" name="Group 1048"/>
            <p:cNvGrpSpPr>
              <a:grpSpLocks/>
            </p:cNvGrpSpPr>
            <p:nvPr/>
          </p:nvGrpSpPr>
          <p:grpSpPr bwMode="auto">
            <a:xfrm rot="-1816645">
              <a:off x="-5731" y="11021"/>
              <a:ext cx="3984" cy="2400"/>
              <a:chOff x="2835" y="1104"/>
              <a:chExt cx="2735" cy="2160"/>
            </a:xfrm>
          </p:grpSpPr>
          <p:grpSp>
            <p:nvGrpSpPr>
              <p:cNvPr id="26738" name="Group 1049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805" name="Freeform 1050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6" name="Freeform 1051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739" name="Group 1052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740" name="Group 1053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791" name="Group 1054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794" name="Freeform 1055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795" name="Group 105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803" name="Line 10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04" name="Freeform 10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96" name="Group 10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797" name="Line 106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98" name="Line 10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99" name="Line 10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00" name="Line 106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01" name="Line 106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02" name="Line 10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792" name="AutoShape 1066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793" name="AutoShape 106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741" name="Group 1068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742" name="Group 1069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773" name="Group 107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89" name="Freeform 10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90" name="Freeform 107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74" name="Group 10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787" name="Freeform 10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" name="Freeform 107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75" name="Group 10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785" name="Freeform 10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86" name="Freeform 107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76" name="Group 10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783" name="Freeform 10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84" name="Freeform 108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77" name="Group 108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81" name="Freeform 10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82" name="Freeform 108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78" name="Group 108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79" name="Freeform 10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80" name="Freeform 1087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743" name="Group 1088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768" name="Freeform 1089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9" name="Freeform 1090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70" name="Freeform 1091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71" name="Line 10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72" name="Line 109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44" name="Group 1094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763" name="Freeform 1095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4" name="Freeform 1096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5" name="Freeform 1097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6" name="Line 10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7" name="Line 10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45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758" name="Freeform 1101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9" name="Freeform 1102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0" name="Freeform 1103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1" name="Line 1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62" name="Line 11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46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753" name="Freeform 1107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4" name="Freeform 1108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5" name="Freeform 1109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6" name="Line 1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7" name="Line 11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747" name="Group 1112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748" name="Freeform 1113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49" name="Freeform 1114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0" name="Freeform 1115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1" name="Line 1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52" name="Line 1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6668" name="Group 1118"/>
            <p:cNvGrpSpPr>
              <a:grpSpLocks/>
            </p:cNvGrpSpPr>
            <p:nvPr/>
          </p:nvGrpSpPr>
          <p:grpSpPr bwMode="auto">
            <a:xfrm rot="-1816645">
              <a:off x="-5203" y="12125"/>
              <a:ext cx="3984" cy="2400"/>
              <a:chOff x="2835" y="1104"/>
              <a:chExt cx="2735" cy="2160"/>
            </a:xfrm>
          </p:grpSpPr>
          <p:grpSp>
            <p:nvGrpSpPr>
              <p:cNvPr id="26669" name="Group 1119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736" name="Freeform 1120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7" name="Freeform 1121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670" name="Group 1122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671" name="Group 1123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722" name="Group 1124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725" name="Freeform 1125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726" name="Group 112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734" name="Line 11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35" name="Freeform 1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27" name="Group 1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728" name="Line 113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29" name="Line 1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30" name="Line 1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31" name="Line 11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32" name="Line 11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33" name="Line 1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723" name="AutoShape 1136" descr="Papyrus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724" name="AutoShape 113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672" name="Group 1138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673" name="Group 1139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704" name="Group 1140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20" name="Freeform 1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21" name="Freeform 114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05" name="Group 1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718" name="Freeform 1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19" name="Freeform 114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06" name="Group 1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716" name="Freeform 1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17" name="Freeform 114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07" name="Group 11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714" name="Freeform 1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15" name="Freeform 1151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08" name="Group 115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12" name="Freeform 1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13" name="Freeform 115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709" name="Group 1155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710" name="Freeform 1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11" name="Freeform 1157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674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99" name="Freeform 1159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00" name="Freeform 1160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01" name="Freeform 1161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02" name="Line 11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03" name="Line 11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75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94" name="Freeform 1165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5" name="Freeform 1166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6" name="Freeform 1167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7" name="Line 1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8" name="Line 11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76" name="Group 1170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89" name="Freeform 1171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0" name="Freeform 1172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1" name="Freeform 1173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2" name="Line 11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93" name="Line 1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77" name="Group 1176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84" name="Freeform 1177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5" name="Freeform 1178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6" name="Freeform 1179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7" name="Line 11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8" name="Line 1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78" name="Group 1182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79" name="Freeform 1183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0" name="Freeform 1184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1" name="Freeform 1185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2" name="Line 11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83" name="Line 11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6788" name="Group 1188"/>
          <p:cNvGrpSpPr>
            <a:grpSpLocks/>
          </p:cNvGrpSpPr>
          <p:nvPr/>
        </p:nvGrpSpPr>
        <p:grpSpPr bwMode="auto">
          <a:xfrm>
            <a:off x="-3554413" y="4411663"/>
            <a:ext cx="2084388" cy="1865312"/>
            <a:chOff x="-6355" y="9965"/>
            <a:chExt cx="5136" cy="4560"/>
          </a:xfrm>
        </p:grpSpPr>
        <p:grpSp>
          <p:nvGrpSpPr>
            <p:cNvPr id="26456" name="Group 1189"/>
            <p:cNvGrpSpPr>
              <a:grpSpLocks/>
            </p:cNvGrpSpPr>
            <p:nvPr/>
          </p:nvGrpSpPr>
          <p:grpSpPr bwMode="auto">
            <a:xfrm rot="-1816645">
              <a:off x="-6355" y="9965"/>
              <a:ext cx="3984" cy="2400"/>
              <a:chOff x="2835" y="1104"/>
              <a:chExt cx="2735" cy="2160"/>
            </a:xfrm>
          </p:grpSpPr>
          <p:grpSp>
            <p:nvGrpSpPr>
              <p:cNvPr id="26597" name="Group 1190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664" name="Freeform 1191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5" name="Freeform 1192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98" name="Group 1193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599" name="Group 1194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650" name="Group 1195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653" name="Freeform 1196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654" name="Group 119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662" name="Line 11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3" name="Freeform 1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55" name="Group 12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656" name="Line 120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7" name="Line 12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8" name="Line 12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9" name="Line 120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0" name="Line 120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61" name="Line 12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651" name="AutoShape 1207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0066FF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652" name="AutoShape 120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600" name="Group 1209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601" name="Group 1210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632" name="Group 121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648" name="Freeform 1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9" name="Freeform 1213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33" name="Group 1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646" name="Freeform 1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7" name="Freeform 1216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34" name="Group 1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644" name="Freeform 1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5" name="Freeform 121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35" name="Group 1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642" name="Freeform 1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3" name="Freeform 122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36" name="Group 122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640" name="Freeform 1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41" name="Freeform 122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637" name="Group 122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638" name="Freeform 12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39" name="Freeform 122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602" name="Group 1229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27" name="Freeform 123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8" name="Freeform 123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9" name="Freeform 123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30" name="Line 12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31" name="Line 1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03" name="Group 1235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22" name="Freeform 123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3" name="Freeform 123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4" name="Freeform 123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5" name="Line 1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6" name="Line 12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04" name="Group 1241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17" name="Freeform 124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8" name="Freeform 124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9" name="Freeform 124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0" name="Line 12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21" name="Line 12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05" name="Group 1247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12" name="Freeform 124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3" name="Freeform 124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4" name="Freeform 125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5" name="Line 1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6" name="Line 12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606" name="Group 1253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607" name="Freeform 125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08" name="Freeform 125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09" name="Freeform 125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0" name="Line 12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11" name="Line 12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6457" name="Group 1259"/>
            <p:cNvGrpSpPr>
              <a:grpSpLocks/>
            </p:cNvGrpSpPr>
            <p:nvPr/>
          </p:nvGrpSpPr>
          <p:grpSpPr bwMode="auto">
            <a:xfrm rot="-1816645">
              <a:off x="-5731" y="11021"/>
              <a:ext cx="3984" cy="2400"/>
              <a:chOff x="2835" y="1104"/>
              <a:chExt cx="2735" cy="2160"/>
            </a:xfrm>
          </p:grpSpPr>
          <p:grpSp>
            <p:nvGrpSpPr>
              <p:cNvPr id="26528" name="Group 1260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595" name="Freeform 1261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6" name="Freeform 1262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529" name="Group 1263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530" name="Group 1264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581" name="Group 1265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584" name="Freeform 1266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585" name="Group 126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593" name="Line 1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94" name="Freeform 12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86" name="Group 1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587" name="Line 127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88" name="Line 12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89" name="Line 12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90" name="Line 12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91" name="Line 12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92" name="Line 12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582" name="AutoShape 1277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583" name="AutoShape 127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531" name="Group 1279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532" name="Group 1280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563" name="Group 128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79" name="Freeform 12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80" name="Freeform 1283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64" name="Group 12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32" name="Freeform 1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78" name="Freeform 1286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65" name="Group 12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575" name="Freeform 12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76" name="Freeform 128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66" name="Group 12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573" name="Freeform 12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74" name="Freeform 129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67" name="Group 129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71" name="Freeform 12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72" name="Freeform 129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568" name="Group 129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69" name="Freeform 12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70" name="Freeform 129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533" name="Group 1299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558" name="Freeform 130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9" name="Freeform 130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60" name="Freeform 130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61" name="Line 13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62" name="Line 13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534" name="Group 1305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553" name="Freeform 130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4" name="Freeform 130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5" name="Freeform 130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6" name="Line 130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7" name="Line 13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535" name="Group 1311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548" name="Freeform 131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9" name="Freeform 131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0" name="Freeform 131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1" name="Line 13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52" name="Line 13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536" name="Group 1317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543" name="Freeform 131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4" name="Freeform 131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5" name="Freeform 132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6" name="Line 13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Line 13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537" name="Group 1323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538" name="Freeform 132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39" name="Freeform 132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0" name="Freeform 132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1" name="Line 13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542" name="Line 13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6458" name="Group 1329"/>
            <p:cNvGrpSpPr>
              <a:grpSpLocks/>
            </p:cNvGrpSpPr>
            <p:nvPr/>
          </p:nvGrpSpPr>
          <p:grpSpPr bwMode="auto">
            <a:xfrm rot="-1816645">
              <a:off x="-5203" y="12125"/>
              <a:ext cx="3984" cy="2400"/>
              <a:chOff x="2835" y="1104"/>
              <a:chExt cx="2735" cy="2160"/>
            </a:xfrm>
          </p:grpSpPr>
          <p:grpSp>
            <p:nvGrpSpPr>
              <p:cNvPr id="26459" name="Group 1330"/>
              <p:cNvGrpSpPr>
                <a:grpSpLocks/>
              </p:cNvGrpSpPr>
              <p:nvPr/>
            </p:nvGrpSpPr>
            <p:grpSpPr bwMode="auto">
              <a:xfrm rot="193319" flipH="1">
                <a:off x="2835" y="2688"/>
                <a:ext cx="2735" cy="576"/>
                <a:chOff x="1632" y="4368"/>
                <a:chExt cx="2882" cy="788"/>
              </a:xfrm>
            </p:grpSpPr>
            <p:sp>
              <p:nvSpPr>
                <p:cNvPr id="26526" name="Freeform 1331"/>
                <p:cNvSpPr>
                  <a:spLocks/>
                </p:cNvSpPr>
                <p:nvPr/>
              </p:nvSpPr>
              <p:spPr bwMode="auto">
                <a:xfrm>
                  <a:off x="1632" y="4368"/>
                  <a:ext cx="2882" cy="336"/>
                </a:xfrm>
                <a:custGeom>
                  <a:avLst/>
                  <a:gdLst>
                    <a:gd name="T0" fmla="*/ 0 w 2880"/>
                    <a:gd name="T1" fmla="*/ 423 h 267"/>
                    <a:gd name="T2" fmla="*/ 232 w 2880"/>
                    <a:gd name="T3" fmla="*/ 122 h 267"/>
                    <a:gd name="T4" fmla="*/ 400 w 2880"/>
                    <a:gd name="T5" fmla="*/ 106 h 267"/>
                    <a:gd name="T6" fmla="*/ 568 w 2880"/>
                    <a:gd name="T7" fmla="*/ 115 h 267"/>
                    <a:gd name="T8" fmla="*/ 832 w 2880"/>
                    <a:gd name="T9" fmla="*/ 228 h 267"/>
                    <a:gd name="T10" fmla="*/ 1430 w 2880"/>
                    <a:gd name="T11" fmla="*/ 228 h 267"/>
                    <a:gd name="T12" fmla="*/ 1552 w 2880"/>
                    <a:gd name="T13" fmla="*/ 145 h 267"/>
                    <a:gd name="T14" fmla="*/ 2019 w 2880"/>
                    <a:gd name="T15" fmla="*/ 136 h 267"/>
                    <a:gd name="T16" fmla="*/ 2141 w 2880"/>
                    <a:gd name="T17" fmla="*/ 23 h 267"/>
                    <a:gd name="T18" fmla="*/ 2358 w 2880"/>
                    <a:gd name="T19" fmla="*/ 0 h 267"/>
                    <a:gd name="T20" fmla="*/ 2470 w 2880"/>
                    <a:gd name="T21" fmla="*/ 8 h 267"/>
                    <a:gd name="T22" fmla="*/ 2638 w 2880"/>
                    <a:gd name="T23" fmla="*/ 8 h 267"/>
                    <a:gd name="T24" fmla="*/ 2884 w 2880"/>
                    <a:gd name="T25" fmla="*/ 294 h 2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880" h="267">
                      <a:moveTo>
                        <a:pt x="0" y="267"/>
                      </a:moveTo>
                      <a:lnTo>
                        <a:pt x="232" y="77"/>
                      </a:lnTo>
                      <a:lnTo>
                        <a:pt x="400" y="67"/>
                      </a:lnTo>
                      <a:lnTo>
                        <a:pt x="568" y="72"/>
                      </a:lnTo>
                      <a:lnTo>
                        <a:pt x="830" y="144"/>
                      </a:lnTo>
                      <a:lnTo>
                        <a:pt x="1428" y="144"/>
                      </a:lnTo>
                      <a:lnTo>
                        <a:pt x="1550" y="91"/>
                      </a:lnTo>
                      <a:lnTo>
                        <a:pt x="2017" y="86"/>
                      </a:lnTo>
                      <a:lnTo>
                        <a:pt x="2139" y="14"/>
                      </a:lnTo>
                      <a:lnTo>
                        <a:pt x="2354" y="0"/>
                      </a:lnTo>
                      <a:lnTo>
                        <a:pt x="2466" y="5"/>
                      </a:lnTo>
                      <a:lnTo>
                        <a:pt x="2634" y="5"/>
                      </a:lnTo>
                      <a:lnTo>
                        <a:pt x="2880" y="186"/>
                      </a:lnTo>
                    </a:path>
                  </a:pathLst>
                </a:custGeom>
                <a:solidFill>
                  <a:srgbClr val="FF9B57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27" name="Freeform 1332"/>
                <p:cNvSpPr>
                  <a:spLocks/>
                </p:cNvSpPr>
                <p:nvPr/>
              </p:nvSpPr>
              <p:spPr bwMode="auto">
                <a:xfrm>
                  <a:off x="1651" y="4608"/>
                  <a:ext cx="2861" cy="548"/>
                </a:xfrm>
                <a:custGeom>
                  <a:avLst/>
                  <a:gdLst>
                    <a:gd name="T0" fmla="*/ 2861 w 2861"/>
                    <a:gd name="T1" fmla="*/ 0 h 548"/>
                    <a:gd name="T2" fmla="*/ 2309 w 2861"/>
                    <a:gd name="T3" fmla="*/ 53 h 548"/>
                    <a:gd name="T4" fmla="*/ 2234 w 2861"/>
                    <a:gd name="T5" fmla="*/ 158 h 548"/>
                    <a:gd name="T6" fmla="*/ 2178 w 2861"/>
                    <a:gd name="T7" fmla="*/ 201 h 548"/>
                    <a:gd name="T8" fmla="*/ 2094 w 2861"/>
                    <a:gd name="T9" fmla="*/ 225 h 548"/>
                    <a:gd name="T10" fmla="*/ 1627 w 2861"/>
                    <a:gd name="T11" fmla="*/ 249 h 548"/>
                    <a:gd name="T12" fmla="*/ 1350 w 2861"/>
                    <a:gd name="T13" fmla="*/ 201 h 548"/>
                    <a:gd name="T14" fmla="*/ 1038 w 2861"/>
                    <a:gd name="T15" fmla="*/ 172 h 548"/>
                    <a:gd name="T16" fmla="*/ 673 w 2861"/>
                    <a:gd name="T17" fmla="*/ 153 h 548"/>
                    <a:gd name="T18" fmla="*/ 479 w 2861"/>
                    <a:gd name="T19" fmla="*/ 80 h 548"/>
                    <a:gd name="T20" fmla="*/ 184 w 2861"/>
                    <a:gd name="T21" fmla="*/ 67 h 548"/>
                    <a:gd name="T22" fmla="*/ 10 w 2861"/>
                    <a:gd name="T23" fmla="*/ 107 h 548"/>
                    <a:gd name="T24" fmla="*/ 0 w 2861"/>
                    <a:gd name="T25" fmla="*/ 153 h 548"/>
                    <a:gd name="T26" fmla="*/ 205 w 2861"/>
                    <a:gd name="T27" fmla="*/ 168 h 548"/>
                    <a:gd name="T28" fmla="*/ 290 w 2861"/>
                    <a:gd name="T29" fmla="*/ 220 h 548"/>
                    <a:gd name="T30" fmla="*/ 317 w 2861"/>
                    <a:gd name="T31" fmla="*/ 249 h 548"/>
                    <a:gd name="T32" fmla="*/ 251 w 2861"/>
                    <a:gd name="T33" fmla="*/ 534 h 548"/>
                    <a:gd name="T34" fmla="*/ 439 w 2861"/>
                    <a:gd name="T35" fmla="*/ 548 h 548"/>
                    <a:gd name="T36" fmla="*/ 626 w 2861"/>
                    <a:gd name="T37" fmla="*/ 534 h 548"/>
                    <a:gd name="T38" fmla="*/ 1068 w 2861"/>
                    <a:gd name="T39" fmla="*/ 522 h 548"/>
                    <a:gd name="T40" fmla="*/ 1175 w 2861"/>
                    <a:gd name="T41" fmla="*/ 548 h 548"/>
                    <a:gd name="T42" fmla="*/ 1229 w 2861"/>
                    <a:gd name="T43" fmla="*/ 507 h 548"/>
                    <a:gd name="T44" fmla="*/ 1966 w 2861"/>
                    <a:gd name="T45" fmla="*/ 481 h 548"/>
                    <a:gd name="T46" fmla="*/ 2475 w 2861"/>
                    <a:gd name="T47" fmla="*/ 440 h 548"/>
                    <a:gd name="T48" fmla="*/ 2555 w 2861"/>
                    <a:gd name="T49" fmla="*/ 360 h 548"/>
                    <a:gd name="T50" fmla="*/ 2617 w 2861"/>
                    <a:gd name="T51" fmla="*/ 273 h 548"/>
                    <a:gd name="T52" fmla="*/ 2740 w 2861"/>
                    <a:gd name="T53" fmla="*/ 182 h 548"/>
                    <a:gd name="T54" fmla="*/ 2861 w 2861"/>
                    <a:gd name="T55" fmla="*/ 10 h 54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61" h="548">
                      <a:moveTo>
                        <a:pt x="2861" y="0"/>
                      </a:moveTo>
                      <a:lnTo>
                        <a:pt x="2309" y="53"/>
                      </a:lnTo>
                      <a:lnTo>
                        <a:pt x="2234" y="158"/>
                      </a:lnTo>
                      <a:lnTo>
                        <a:pt x="2178" y="201"/>
                      </a:lnTo>
                      <a:lnTo>
                        <a:pt x="2094" y="225"/>
                      </a:lnTo>
                      <a:lnTo>
                        <a:pt x="1627" y="249"/>
                      </a:lnTo>
                      <a:lnTo>
                        <a:pt x="1350" y="201"/>
                      </a:lnTo>
                      <a:lnTo>
                        <a:pt x="1038" y="172"/>
                      </a:lnTo>
                      <a:lnTo>
                        <a:pt x="673" y="153"/>
                      </a:lnTo>
                      <a:lnTo>
                        <a:pt x="479" y="80"/>
                      </a:lnTo>
                      <a:lnTo>
                        <a:pt x="184" y="67"/>
                      </a:lnTo>
                      <a:lnTo>
                        <a:pt x="10" y="107"/>
                      </a:lnTo>
                      <a:lnTo>
                        <a:pt x="0" y="153"/>
                      </a:lnTo>
                      <a:lnTo>
                        <a:pt x="205" y="168"/>
                      </a:lnTo>
                      <a:lnTo>
                        <a:pt x="290" y="220"/>
                      </a:lnTo>
                      <a:lnTo>
                        <a:pt x="317" y="249"/>
                      </a:lnTo>
                      <a:lnTo>
                        <a:pt x="251" y="534"/>
                      </a:lnTo>
                      <a:lnTo>
                        <a:pt x="439" y="548"/>
                      </a:lnTo>
                      <a:lnTo>
                        <a:pt x="626" y="534"/>
                      </a:lnTo>
                      <a:lnTo>
                        <a:pt x="1068" y="522"/>
                      </a:lnTo>
                      <a:lnTo>
                        <a:pt x="1175" y="548"/>
                      </a:lnTo>
                      <a:lnTo>
                        <a:pt x="1229" y="507"/>
                      </a:lnTo>
                      <a:lnTo>
                        <a:pt x="1966" y="481"/>
                      </a:lnTo>
                      <a:lnTo>
                        <a:pt x="2475" y="440"/>
                      </a:lnTo>
                      <a:lnTo>
                        <a:pt x="2555" y="360"/>
                      </a:lnTo>
                      <a:lnTo>
                        <a:pt x="2617" y="273"/>
                      </a:lnTo>
                      <a:lnTo>
                        <a:pt x="2740" y="182"/>
                      </a:lnTo>
                      <a:lnTo>
                        <a:pt x="2861" y="10"/>
                      </a:lnTo>
                    </a:path>
                  </a:pathLst>
                </a:custGeom>
                <a:solidFill>
                  <a:srgbClr val="993300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60" name="Group 1333"/>
              <p:cNvGrpSpPr>
                <a:grpSpLocks/>
              </p:cNvGrpSpPr>
              <p:nvPr/>
            </p:nvGrpSpPr>
            <p:grpSpPr bwMode="auto">
              <a:xfrm>
                <a:off x="2928" y="1104"/>
                <a:ext cx="2544" cy="1920"/>
                <a:chOff x="2928" y="1104"/>
                <a:chExt cx="2544" cy="1920"/>
              </a:xfrm>
            </p:grpSpPr>
            <p:grpSp>
              <p:nvGrpSpPr>
                <p:cNvPr id="26461" name="Group 1334"/>
                <p:cNvGrpSpPr>
                  <a:grpSpLocks/>
                </p:cNvGrpSpPr>
                <p:nvPr/>
              </p:nvGrpSpPr>
              <p:grpSpPr bwMode="auto">
                <a:xfrm>
                  <a:off x="3360" y="1104"/>
                  <a:ext cx="1966" cy="1536"/>
                  <a:chOff x="3360" y="1398"/>
                  <a:chExt cx="1966" cy="1536"/>
                </a:xfrm>
              </p:grpSpPr>
              <p:grpSp>
                <p:nvGrpSpPr>
                  <p:cNvPr id="26512" name="Group 1335"/>
                  <p:cNvGrpSpPr>
                    <a:grpSpLocks/>
                  </p:cNvGrpSpPr>
                  <p:nvPr/>
                </p:nvGrpSpPr>
                <p:grpSpPr bwMode="auto">
                  <a:xfrm rot="184789">
                    <a:off x="3360" y="1398"/>
                    <a:ext cx="1966" cy="1536"/>
                    <a:chOff x="2688" y="566"/>
                    <a:chExt cx="1200" cy="1402"/>
                  </a:xfrm>
                </p:grpSpPr>
                <p:sp>
                  <p:nvSpPr>
                    <p:cNvPr id="26515" name="Freeform 1336"/>
                    <p:cNvSpPr>
                      <a:spLocks/>
                    </p:cNvSpPr>
                    <p:nvPr/>
                  </p:nvSpPr>
                  <p:spPr bwMode="auto">
                    <a:xfrm>
                      <a:off x="2688" y="1056"/>
                      <a:ext cx="768" cy="739"/>
                    </a:xfrm>
                    <a:custGeom>
                      <a:avLst/>
                      <a:gdLst>
                        <a:gd name="T0" fmla="*/ 70 w 8433"/>
                        <a:gd name="T1" fmla="*/ 0 h 4106"/>
                        <a:gd name="T2" fmla="*/ 68 w 8433"/>
                        <a:gd name="T3" fmla="*/ 0 h 4106"/>
                        <a:gd name="T4" fmla="*/ 66 w 8433"/>
                        <a:gd name="T5" fmla="*/ 1 h 4106"/>
                        <a:gd name="T6" fmla="*/ 64 w 8433"/>
                        <a:gd name="T7" fmla="*/ 2 h 4106"/>
                        <a:gd name="T8" fmla="*/ 62 w 8433"/>
                        <a:gd name="T9" fmla="*/ 3 h 4106"/>
                        <a:gd name="T10" fmla="*/ 61 w 8433"/>
                        <a:gd name="T11" fmla="*/ 4 h 4106"/>
                        <a:gd name="T12" fmla="*/ 60 w 8433"/>
                        <a:gd name="T13" fmla="*/ 5 h 4106"/>
                        <a:gd name="T14" fmla="*/ 58 w 8433"/>
                        <a:gd name="T15" fmla="*/ 7 h 4106"/>
                        <a:gd name="T16" fmla="*/ 56 w 8433"/>
                        <a:gd name="T17" fmla="*/ 9 h 4106"/>
                        <a:gd name="T18" fmla="*/ 55 w 8433"/>
                        <a:gd name="T19" fmla="*/ 11 h 4106"/>
                        <a:gd name="T20" fmla="*/ 52 w 8433"/>
                        <a:gd name="T21" fmla="*/ 16 h 4106"/>
                        <a:gd name="T22" fmla="*/ 51 w 8433"/>
                        <a:gd name="T23" fmla="*/ 19 h 4106"/>
                        <a:gd name="T24" fmla="*/ 49 w 8433"/>
                        <a:gd name="T25" fmla="*/ 21 h 4106"/>
                        <a:gd name="T26" fmla="*/ 48 w 8433"/>
                        <a:gd name="T27" fmla="*/ 25 h 4106"/>
                        <a:gd name="T28" fmla="*/ 46 w 8433"/>
                        <a:gd name="T29" fmla="*/ 30 h 4106"/>
                        <a:gd name="T30" fmla="*/ 44 w 8433"/>
                        <a:gd name="T31" fmla="*/ 36 h 4106"/>
                        <a:gd name="T32" fmla="*/ 42 w 8433"/>
                        <a:gd name="T33" fmla="*/ 42 h 4106"/>
                        <a:gd name="T34" fmla="*/ 41 w 8433"/>
                        <a:gd name="T35" fmla="*/ 49 h 4106"/>
                        <a:gd name="T36" fmla="*/ 40 w 8433"/>
                        <a:gd name="T37" fmla="*/ 56 h 4106"/>
                        <a:gd name="T38" fmla="*/ 39 w 8433"/>
                        <a:gd name="T39" fmla="*/ 60 h 4106"/>
                        <a:gd name="T40" fmla="*/ 38 w 8433"/>
                        <a:gd name="T41" fmla="*/ 65 h 4106"/>
                        <a:gd name="T42" fmla="*/ 37 w 8433"/>
                        <a:gd name="T43" fmla="*/ 69 h 4106"/>
                        <a:gd name="T44" fmla="*/ 36 w 8433"/>
                        <a:gd name="T45" fmla="*/ 73 h 4106"/>
                        <a:gd name="T46" fmla="*/ 35 w 8433"/>
                        <a:gd name="T47" fmla="*/ 77 h 4106"/>
                        <a:gd name="T48" fmla="*/ 34 w 8433"/>
                        <a:gd name="T49" fmla="*/ 81 h 4106"/>
                        <a:gd name="T50" fmla="*/ 34 w 8433"/>
                        <a:gd name="T51" fmla="*/ 84 h 4106"/>
                        <a:gd name="T52" fmla="*/ 33 w 8433"/>
                        <a:gd name="T53" fmla="*/ 85 h 4106"/>
                        <a:gd name="T54" fmla="*/ 33 w 8433"/>
                        <a:gd name="T55" fmla="*/ 88 h 4106"/>
                        <a:gd name="T56" fmla="*/ 32 w 8433"/>
                        <a:gd name="T57" fmla="*/ 91 h 4106"/>
                        <a:gd name="T58" fmla="*/ 30 w 8433"/>
                        <a:gd name="T59" fmla="*/ 94 h 4106"/>
                        <a:gd name="T60" fmla="*/ 30 w 8433"/>
                        <a:gd name="T61" fmla="*/ 97 h 4106"/>
                        <a:gd name="T62" fmla="*/ 29 w 8433"/>
                        <a:gd name="T63" fmla="*/ 98 h 4106"/>
                        <a:gd name="T64" fmla="*/ 28 w 8433"/>
                        <a:gd name="T65" fmla="*/ 101 h 4106"/>
                        <a:gd name="T66" fmla="*/ 27 w 8433"/>
                        <a:gd name="T67" fmla="*/ 103 h 4106"/>
                        <a:gd name="T68" fmla="*/ 27 w 8433"/>
                        <a:gd name="T69" fmla="*/ 104 h 4106"/>
                        <a:gd name="T70" fmla="*/ 26 w 8433"/>
                        <a:gd name="T71" fmla="*/ 106 h 4106"/>
                        <a:gd name="T72" fmla="*/ 25 w 8433"/>
                        <a:gd name="T73" fmla="*/ 108 h 4106"/>
                        <a:gd name="T74" fmla="*/ 24 w 8433"/>
                        <a:gd name="T75" fmla="*/ 110 h 4106"/>
                        <a:gd name="T76" fmla="*/ 23 w 8433"/>
                        <a:gd name="T77" fmla="*/ 111 h 4106"/>
                        <a:gd name="T78" fmla="*/ 22 w 8433"/>
                        <a:gd name="T79" fmla="*/ 114 h 4106"/>
                        <a:gd name="T80" fmla="*/ 21 w 8433"/>
                        <a:gd name="T81" fmla="*/ 116 h 4106"/>
                        <a:gd name="T82" fmla="*/ 20 w 8433"/>
                        <a:gd name="T83" fmla="*/ 118 h 4106"/>
                        <a:gd name="T84" fmla="*/ 19 w 8433"/>
                        <a:gd name="T85" fmla="*/ 119 h 4106"/>
                        <a:gd name="T86" fmla="*/ 17 w 8433"/>
                        <a:gd name="T87" fmla="*/ 121 h 4106"/>
                        <a:gd name="T88" fmla="*/ 17 w 8433"/>
                        <a:gd name="T89" fmla="*/ 122 h 4106"/>
                        <a:gd name="T90" fmla="*/ 15 w 8433"/>
                        <a:gd name="T91" fmla="*/ 123 h 4106"/>
                        <a:gd name="T92" fmla="*/ 14 w 8433"/>
                        <a:gd name="T93" fmla="*/ 125 h 4106"/>
                        <a:gd name="T94" fmla="*/ 12 w 8433"/>
                        <a:gd name="T95" fmla="*/ 127 h 4106"/>
                        <a:gd name="T96" fmla="*/ 11 w 8433"/>
                        <a:gd name="T97" fmla="*/ 128 h 4106"/>
                        <a:gd name="T98" fmla="*/ 9 w 8433"/>
                        <a:gd name="T99" fmla="*/ 129 h 4106"/>
                        <a:gd name="T100" fmla="*/ 8 w 8433"/>
                        <a:gd name="T101" fmla="*/ 130 h 4106"/>
                        <a:gd name="T102" fmla="*/ 6 w 8433"/>
                        <a:gd name="T103" fmla="*/ 131 h 4106"/>
                        <a:gd name="T104" fmla="*/ 4 w 8433"/>
                        <a:gd name="T105" fmla="*/ 132 h 4106"/>
                        <a:gd name="T106" fmla="*/ 3 w 8433"/>
                        <a:gd name="T107" fmla="*/ 132 h 4106"/>
                        <a:gd name="T108" fmla="*/ 1 w 8433"/>
                        <a:gd name="T109" fmla="*/ 133 h 4106"/>
                        <a:gd name="T110" fmla="*/ 0 w 8433"/>
                        <a:gd name="T111" fmla="*/ 133 h 410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0" t="0" r="r" b="b"/>
                      <a:pathLst>
                        <a:path w="8433" h="4106">
                          <a:moveTo>
                            <a:pt x="8433" y="4092"/>
                          </a:moveTo>
                          <a:lnTo>
                            <a:pt x="8433" y="0"/>
                          </a:lnTo>
                          <a:lnTo>
                            <a:pt x="8260" y="6"/>
                          </a:lnTo>
                          <a:lnTo>
                            <a:pt x="8173" y="10"/>
                          </a:lnTo>
                          <a:lnTo>
                            <a:pt x="8089" y="17"/>
                          </a:lnTo>
                          <a:lnTo>
                            <a:pt x="8004" y="23"/>
                          </a:lnTo>
                          <a:lnTo>
                            <a:pt x="7921" y="32"/>
                          </a:lnTo>
                          <a:lnTo>
                            <a:pt x="7755" y="53"/>
                          </a:lnTo>
                          <a:lnTo>
                            <a:pt x="7592" y="77"/>
                          </a:lnTo>
                          <a:lnTo>
                            <a:pt x="7510" y="91"/>
                          </a:lnTo>
                          <a:lnTo>
                            <a:pt x="7431" y="107"/>
                          </a:lnTo>
                          <a:lnTo>
                            <a:pt x="7351" y="122"/>
                          </a:lnTo>
                          <a:lnTo>
                            <a:pt x="7273" y="141"/>
                          </a:lnTo>
                          <a:lnTo>
                            <a:pt x="7195" y="159"/>
                          </a:lnTo>
                          <a:lnTo>
                            <a:pt x="7119" y="180"/>
                          </a:lnTo>
                          <a:lnTo>
                            <a:pt x="6941" y="230"/>
                          </a:lnTo>
                          <a:lnTo>
                            <a:pt x="6854" y="256"/>
                          </a:lnTo>
                          <a:lnTo>
                            <a:pt x="6768" y="286"/>
                          </a:lnTo>
                          <a:lnTo>
                            <a:pt x="6682" y="316"/>
                          </a:lnTo>
                          <a:lnTo>
                            <a:pt x="6598" y="348"/>
                          </a:lnTo>
                          <a:lnTo>
                            <a:pt x="6432" y="419"/>
                          </a:lnTo>
                          <a:lnTo>
                            <a:pt x="6269" y="494"/>
                          </a:lnTo>
                          <a:lnTo>
                            <a:pt x="6189" y="533"/>
                          </a:lnTo>
                          <a:lnTo>
                            <a:pt x="6110" y="575"/>
                          </a:lnTo>
                          <a:lnTo>
                            <a:pt x="6030" y="617"/>
                          </a:lnTo>
                          <a:lnTo>
                            <a:pt x="5953" y="662"/>
                          </a:lnTo>
                          <a:lnTo>
                            <a:pt x="5802" y="757"/>
                          </a:lnTo>
                          <a:lnTo>
                            <a:pt x="5770" y="779"/>
                          </a:lnTo>
                          <a:lnTo>
                            <a:pt x="5652" y="857"/>
                          </a:lnTo>
                          <a:lnTo>
                            <a:pt x="5537" y="940"/>
                          </a:lnTo>
                          <a:lnTo>
                            <a:pt x="5423" y="1027"/>
                          </a:lnTo>
                          <a:lnTo>
                            <a:pt x="5313" y="1119"/>
                          </a:lnTo>
                          <a:lnTo>
                            <a:pt x="5204" y="1214"/>
                          </a:lnTo>
                          <a:lnTo>
                            <a:pt x="5097" y="1313"/>
                          </a:lnTo>
                          <a:lnTo>
                            <a:pt x="4993" y="1415"/>
                          </a:lnTo>
                          <a:lnTo>
                            <a:pt x="4891" y="1522"/>
                          </a:lnTo>
                          <a:lnTo>
                            <a:pt x="4808" y="1659"/>
                          </a:lnTo>
                          <a:lnTo>
                            <a:pt x="4762" y="1729"/>
                          </a:lnTo>
                          <a:lnTo>
                            <a:pt x="4718" y="1799"/>
                          </a:lnTo>
                          <a:lnTo>
                            <a:pt x="4671" y="1866"/>
                          </a:lnTo>
                          <a:lnTo>
                            <a:pt x="4624" y="1934"/>
                          </a:lnTo>
                          <a:lnTo>
                            <a:pt x="4576" y="1999"/>
                          </a:lnTo>
                          <a:lnTo>
                            <a:pt x="4527" y="2064"/>
                          </a:lnTo>
                          <a:lnTo>
                            <a:pt x="4476" y="2128"/>
                          </a:lnTo>
                          <a:lnTo>
                            <a:pt x="4425" y="2192"/>
                          </a:lnTo>
                          <a:lnTo>
                            <a:pt x="4373" y="2254"/>
                          </a:lnTo>
                          <a:lnTo>
                            <a:pt x="4320" y="2315"/>
                          </a:lnTo>
                          <a:lnTo>
                            <a:pt x="4265" y="2374"/>
                          </a:lnTo>
                          <a:lnTo>
                            <a:pt x="4210" y="2434"/>
                          </a:lnTo>
                          <a:lnTo>
                            <a:pt x="4153" y="2491"/>
                          </a:lnTo>
                          <a:lnTo>
                            <a:pt x="4096" y="2548"/>
                          </a:lnTo>
                          <a:lnTo>
                            <a:pt x="4067" y="2576"/>
                          </a:lnTo>
                          <a:lnTo>
                            <a:pt x="4039" y="2604"/>
                          </a:lnTo>
                          <a:lnTo>
                            <a:pt x="4009" y="2632"/>
                          </a:lnTo>
                          <a:lnTo>
                            <a:pt x="3981" y="2661"/>
                          </a:lnTo>
                          <a:lnTo>
                            <a:pt x="3920" y="2714"/>
                          </a:lnTo>
                          <a:lnTo>
                            <a:pt x="3859" y="2767"/>
                          </a:lnTo>
                          <a:lnTo>
                            <a:pt x="3797" y="2818"/>
                          </a:lnTo>
                          <a:lnTo>
                            <a:pt x="3735" y="2869"/>
                          </a:lnTo>
                          <a:lnTo>
                            <a:pt x="3670" y="2918"/>
                          </a:lnTo>
                          <a:lnTo>
                            <a:pt x="3606" y="2967"/>
                          </a:lnTo>
                          <a:lnTo>
                            <a:pt x="3573" y="2991"/>
                          </a:lnTo>
                          <a:lnTo>
                            <a:pt x="3540" y="3016"/>
                          </a:lnTo>
                          <a:lnTo>
                            <a:pt x="3507" y="3039"/>
                          </a:lnTo>
                          <a:lnTo>
                            <a:pt x="3474" y="3064"/>
                          </a:lnTo>
                          <a:lnTo>
                            <a:pt x="3405" y="3109"/>
                          </a:lnTo>
                          <a:lnTo>
                            <a:pt x="3337" y="3154"/>
                          </a:lnTo>
                          <a:lnTo>
                            <a:pt x="3302" y="3175"/>
                          </a:lnTo>
                          <a:lnTo>
                            <a:pt x="3267" y="3198"/>
                          </a:lnTo>
                          <a:lnTo>
                            <a:pt x="3232" y="3219"/>
                          </a:lnTo>
                          <a:lnTo>
                            <a:pt x="3197" y="3242"/>
                          </a:lnTo>
                          <a:lnTo>
                            <a:pt x="3125" y="3282"/>
                          </a:lnTo>
                          <a:lnTo>
                            <a:pt x="3053" y="3323"/>
                          </a:lnTo>
                          <a:lnTo>
                            <a:pt x="3015" y="3343"/>
                          </a:lnTo>
                          <a:lnTo>
                            <a:pt x="2979" y="3363"/>
                          </a:lnTo>
                          <a:lnTo>
                            <a:pt x="2941" y="3383"/>
                          </a:lnTo>
                          <a:lnTo>
                            <a:pt x="2905" y="3403"/>
                          </a:lnTo>
                          <a:lnTo>
                            <a:pt x="2829" y="3440"/>
                          </a:lnTo>
                          <a:lnTo>
                            <a:pt x="2752" y="3477"/>
                          </a:lnTo>
                          <a:lnTo>
                            <a:pt x="2674" y="3512"/>
                          </a:lnTo>
                          <a:lnTo>
                            <a:pt x="2596" y="3546"/>
                          </a:lnTo>
                          <a:lnTo>
                            <a:pt x="2516" y="3579"/>
                          </a:lnTo>
                          <a:lnTo>
                            <a:pt x="2436" y="3612"/>
                          </a:lnTo>
                          <a:lnTo>
                            <a:pt x="2394" y="3627"/>
                          </a:lnTo>
                          <a:lnTo>
                            <a:pt x="2353" y="3644"/>
                          </a:lnTo>
                          <a:lnTo>
                            <a:pt x="2272" y="3675"/>
                          </a:lnTo>
                          <a:lnTo>
                            <a:pt x="2188" y="3704"/>
                          </a:lnTo>
                          <a:lnTo>
                            <a:pt x="2104" y="3732"/>
                          </a:lnTo>
                          <a:lnTo>
                            <a:pt x="2060" y="3746"/>
                          </a:lnTo>
                          <a:lnTo>
                            <a:pt x="2017" y="3760"/>
                          </a:lnTo>
                          <a:lnTo>
                            <a:pt x="1932" y="3788"/>
                          </a:lnTo>
                          <a:lnTo>
                            <a:pt x="1844" y="3812"/>
                          </a:lnTo>
                          <a:lnTo>
                            <a:pt x="1756" y="3837"/>
                          </a:lnTo>
                          <a:lnTo>
                            <a:pt x="1666" y="3860"/>
                          </a:lnTo>
                          <a:lnTo>
                            <a:pt x="1577" y="3884"/>
                          </a:lnTo>
                          <a:lnTo>
                            <a:pt x="1484" y="3904"/>
                          </a:lnTo>
                          <a:lnTo>
                            <a:pt x="1392" y="3925"/>
                          </a:lnTo>
                          <a:lnTo>
                            <a:pt x="1299" y="3944"/>
                          </a:lnTo>
                          <a:lnTo>
                            <a:pt x="1205" y="3964"/>
                          </a:lnTo>
                          <a:lnTo>
                            <a:pt x="1110" y="3980"/>
                          </a:lnTo>
                          <a:lnTo>
                            <a:pt x="1014" y="3996"/>
                          </a:lnTo>
                          <a:lnTo>
                            <a:pt x="917" y="4012"/>
                          </a:lnTo>
                          <a:lnTo>
                            <a:pt x="820" y="4027"/>
                          </a:lnTo>
                          <a:lnTo>
                            <a:pt x="720" y="4039"/>
                          </a:lnTo>
                          <a:lnTo>
                            <a:pt x="621" y="4052"/>
                          </a:lnTo>
                          <a:lnTo>
                            <a:pt x="519" y="4063"/>
                          </a:lnTo>
                          <a:lnTo>
                            <a:pt x="418" y="4074"/>
                          </a:lnTo>
                          <a:lnTo>
                            <a:pt x="314" y="4082"/>
                          </a:lnTo>
                          <a:lnTo>
                            <a:pt x="210" y="4091"/>
                          </a:lnTo>
                          <a:lnTo>
                            <a:pt x="105" y="4099"/>
                          </a:lnTo>
                          <a:lnTo>
                            <a:pt x="52" y="4102"/>
                          </a:lnTo>
                          <a:lnTo>
                            <a:pt x="0" y="4106"/>
                          </a:lnTo>
                          <a:lnTo>
                            <a:pt x="8433" y="4092"/>
                          </a:ln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516" name="Group 133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072" y="566"/>
                      <a:ext cx="384" cy="864"/>
                      <a:chOff x="7008" y="672"/>
                      <a:chExt cx="1251" cy="2592"/>
                    </a:xfrm>
                  </p:grpSpPr>
                  <p:sp>
                    <p:nvSpPr>
                      <p:cNvPr id="26524" name="Line 13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008" y="672"/>
                        <a:ext cx="0" cy="2592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25" name="Freeform 13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008" y="864"/>
                        <a:ext cx="1251" cy="1373"/>
                      </a:xfrm>
                      <a:custGeom>
                        <a:avLst/>
                        <a:gdLst>
                          <a:gd name="T0" fmla="*/ 10 w 2050"/>
                          <a:gd name="T1" fmla="*/ 599 h 3148"/>
                          <a:gd name="T2" fmla="*/ 10 w 2050"/>
                          <a:gd name="T3" fmla="*/ 594 h 3148"/>
                          <a:gd name="T4" fmla="*/ 147 w 2050"/>
                          <a:gd name="T5" fmla="*/ 591 h 3148"/>
                          <a:gd name="T6" fmla="*/ 382 w 2050"/>
                          <a:gd name="T7" fmla="*/ 583 h 3148"/>
                          <a:gd name="T8" fmla="*/ 279 w 2050"/>
                          <a:gd name="T9" fmla="*/ 482 h 3148"/>
                          <a:gd name="T10" fmla="*/ 549 w 2050"/>
                          <a:gd name="T11" fmla="*/ 581 h 3148"/>
                          <a:gd name="T12" fmla="*/ 479 w 2050"/>
                          <a:gd name="T13" fmla="*/ 397 h 3148"/>
                          <a:gd name="T14" fmla="*/ 763 w 2050"/>
                          <a:gd name="T15" fmla="*/ 477 h 3148"/>
                          <a:gd name="T16" fmla="*/ 584 w 2050"/>
                          <a:gd name="T17" fmla="*/ 352 h 3148"/>
                          <a:gd name="T18" fmla="*/ 763 w 2050"/>
                          <a:gd name="T19" fmla="*/ 303 h 3148"/>
                          <a:gd name="T20" fmla="*/ 449 w 2050"/>
                          <a:gd name="T21" fmla="*/ 267 h 3148"/>
                          <a:gd name="T22" fmla="*/ 663 w 2050"/>
                          <a:gd name="T23" fmla="*/ 212 h 3148"/>
                          <a:gd name="T24" fmla="*/ 320 w 2050"/>
                          <a:gd name="T25" fmla="*/ 183 h 3148"/>
                          <a:gd name="T26" fmla="*/ 534 w 2050"/>
                          <a:gd name="T27" fmla="*/ 115 h 3148"/>
                          <a:gd name="T28" fmla="*/ 150 w 2050"/>
                          <a:gd name="T29" fmla="*/ 94 h 3148"/>
                          <a:gd name="T30" fmla="*/ 289 w 2050"/>
                          <a:gd name="T31" fmla="*/ 31 h 3148"/>
                          <a:gd name="T32" fmla="*/ 0 w 2050"/>
                          <a:gd name="T33" fmla="*/ 0 h 3148"/>
                          <a:gd name="T34" fmla="*/ 3 w 2050"/>
                          <a:gd name="T35" fmla="*/ 594 h 3148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0" t="0" r="r" b="b"/>
                        <a:pathLst>
                          <a:path w="2050" h="3148">
                            <a:moveTo>
                              <a:pt x="27" y="3148"/>
                            </a:moveTo>
                            <a:lnTo>
                              <a:pt x="27" y="3121"/>
                            </a:lnTo>
                            <a:lnTo>
                              <a:pt x="395" y="3105"/>
                            </a:lnTo>
                            <a:lnTo>
                              <a:pt x="1025" y="3065"/>
                            </a:lnTo>
                            <a:lnTo>
                              <a:pt x="750" y="2531"/>
                            </a:lnTo>
                            <a:lnTo>
                              <a:pt x="1474" y="3054"/>
                            </a:lnTo>
                            <a:lnTo>
                              <a:pt x="1286" y="2089"/>
                            </a:lnTo>
                            <a:lnTo>
                              <a:pt x="2050" y="2505"/>
                            </a:lnTo>
                            <a:lnTo>
                              <a:pt x="1568" y="1848"/>
                            </a:lnTo>
                            <a:lnTo>
                              <a:pt x="2050" y="1594"/>
                            </a:lnTo>
                            <a:lnTo>
                              <a:pt x="1206" y="1406"/>
                            </a:lnTo>
                            <a:lnTo>
                              <a:pt x="1782" y="1112"/>
                            </a:lnTo>
                            <a:lnTo>
                              <a:pt x="858" y="964"/>
                            </a:lnTo>
                            <a:lnTo>
                              <a:pt x="1434" y="603"/>
                            </a:lnTo>
                            <a:lnTo>
                              <a:pt x="402" y="495"/>
                            </a:lnTo>
                            <a:lnTo>
                              <a:pt x="777" y="161"/>
                            </a:lnTo>
                            <a:lnTo>
                              <a:pt x="0" y="0"/>
                            </a:lnTo>
                            <a:lnTo>
                              <a:pt x="8" y="312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4" name="Group 13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28" y="1104"/>
                      <a:ext cx="960" cy="864"/>
                      <a:chOff x="2928" y="1104"/>
                      <a:chExt cx="960" cy="864"/>
                    </a:xfrm>
                  </p:grpSpPr>
                  <p:sp>
                    <p:nvSpPr>
                      <p:cNvPr id="26518" name="Line 134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8" y="1104"/>
                        <a:ext cx="432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19" name="Line 13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04"/>
                        <a:ext cx="480" cy="864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20" name="Line 13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1152"/>
                        <a:ext cx="336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21" name="Line 13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8" y="1152"/>
                        <a:ext cx="288" cy="72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22" name="Line 134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2" y="1104"/>
                        <a:ext cx="384" cy="76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23" name="Line 13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0" y="1152"/>
                        <a:ext cx="288" cy="81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6513" name="AutoShape 1347" descr="Papyrus"/>
                  <p:cNvSpPr>
                    <a:spLocks noChangeArrowheads="1"/>
                  </p:cNvSpPr>
                  <p:nvPr/>
                </p:nvSpPr>
                <p:spPr bwMode="auto">
                  <a:xfrm rot="3506700" flipH="1">
                    <a:off x="4226" y="2206"/>
                    <a:ext cx="720" cy="628"/>
                  </a:xfrm>
                  <a:prstGeom prst="doubleWave">
                    <a:avLst>
                      <a:gd name="adj1" fmla="val 6500"/>
                      <a:gd name="adj2" fmla="val 0"/>
                    </a:avLst>
                  </a:prstGeom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  <p:sp>
                <p:nvSpPr>
                  <p:cNvPr id="26514" name="AutoShape 1348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4248" y="1512"/>
                    <a:ext cx="288" cy="43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00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1pPr>
                    <a:lvl2pPr marL="742950" indent="-28575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2pPr>
                    <a:lvl3pPr marL="11430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3pPr>
                    <a:lvl4pPr marL="16002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4pPr>
                    <a:lvl5pPr marL="2057400" indent="-228600" eaLnBrk="0" hangingPunct="0"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b="1">
                        <a:solidFill>
                          <a:schemeClr val="bg1"/>
                        </a:solidFill>
                        <a:latin typeface="VNI-Times" pitchFamily="2" charset="0"/>
                      </a:defRPr>
                    </a:lvl9pPr>
                  </a:lstStyle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26462" name="Group 1349"/>
                <p:cNvGrpSpPr>
                  <a:grpSpLocks/>
                </p:cNvGrpSpPr>
                <p:nvPr/>
              </p:nvGrpSpPr>
              <p:grpSpPr bwMode="auto">
                <a:xfrm>
                  <a:off x="2928" y="2208"/>
                  <a:ext cx="2544" cy="816"/>
                  <a:chOff x="2928" y="2208"/>
                  <a:chExt cx="2544" cy="816"/>
                </a:xfrm>
              </p:grpSpPr>
              <p:grpSp>
                <p:nvGrpSpPr>
                  <p:cNvPr id="26463" name="Group 1350"/>
                  <p:cNvGrpSpPr>
                    <a:grpSpLocks/>
                  </p:cNvGrpSpPr>
                  <p:nvPr/>
                </p:nvGrpSpPr>
                <p:grpSpPr bwMode="auto">
                  <a:xfrm rot="495055">
                    <a:off x="3120" y="2400"/>
                    <a:ext cx="1176" cy="571"/>
                    <a:chOff x="2976" y="1680"/>
                    <a:chExt cx="1008" cy="420"/>
                  </a:xfrm>
                </p:grpSpPr>
                <p:grpSp>
                  <p:nvGrpSpPr>
                    <p:cNvPr id="26494" name="Group 1351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2976" y="1776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10" name="Freeform 13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11" name="Freeform 1353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95" name="Group 13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04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508" name="Freeform 13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09" name="Freeform 1356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96" name="Group 13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8" y="1680"/>
                      <a:ext cx="192" cy="372"/>
                      <a:chOff x="1104" y="3028"/>
                      <a:chExt cx="982" cy="1376"/>
                    </a:xfrm>
                  </p:grpSpPr>
                  <p:sp>
                    <p:nvSpPr>
                      <p:cNvPr id="26506" name="Freeform 13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07" name="Freeform 1359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97" name="Group 13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728"/>
                      <a:ext cx="192" cy="324"/>
                      <a:chOff x="1104" y="3028"/>
                      <a:chExt cx="982" cy="1376"/>
                    </a:xfrm>
                  </p:grpSpPr>
                  <p:sp>
                    <p:nvSpPr>
                      <p:cNvPr id="26504" name="Freeform 13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05" name="Freeform 1362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98" name="Group 1363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120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02" name="Freeform 13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03" name="Freeform 136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6499" name="Group 136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3264" y="1728"/>
                      <a:ext cx="240" cy="324"/>
                      <a:chOff x="1104" y="3028"/>
                      <a:chExt cx="982" cy="1376"/>
                    </a:xfrm>
                  </p:grpSpPr>
                  <p:sp>
                    <p:nvSpPr>
                      <p:cNvPr id="26500" name="Freeform 13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04" y="3120"/>
                        <a:ext cx="982" cy="1284"/>
                      </a:xfrm>
                      <a:custGeom>
                        <a:avLst/>
                        <a:gdLst>
                          <a:gd name="T0" fmla="*/ 11 w 2411"/>
                          <a:gd name="T1" fmla="*/ 237 h 2679"/>
                          <a:gd name="T2" fmla="*/ 33 w 2411"/>
                          <a:gd name="T3" fmla="*/ 397 h 2679"/>
                          <a:gd name="T4" fmla="*/ 22 w 2411"/>
                          <a:gd name="T5" fmla="*/ 477 h 2679"/>
                          <a:gd name="T6" fmla="*/ 15 w 2411"/>
                          <a:gd name="T7" fmla="*/ 578 h 2679"/>
                          <a:gd name="T8" fmla="*/ 53 w 2411"/>
                          <a:gd name="T9" fmla="*/ 591 h 2679"/>
                          <a:gd name="T10" fmla="*/ 40 w 2411"/>
                          <a:gd name="T11" fmla="*/ 520 h 2679"/>
                          <a:gd name="T12" fmla="*/ 82 w 2411"/>
                          <a:gd name="T13" fmla="*/ 483 h 2679"/>
                          <a:gd name="T14" fmla="*/ 71 w 2411"/>
                          <a:gd name="T15" fmla="*/ 393 h 2679"/>
                          <a:gd name="T16" fmla="*/ 115 w 2411"/>
                          <a:gd name="T17" fmla="*/ 431 h 2679"/>
                          <a:gd name="T18" fmla="*/ 109 w 2411"/>
                          <a:gd name="T19" fmla="*/ 505 h 2679"/>
                          <a:gd name="T20" fmla="*/ 115 w 2411"/>
                          <a:gd name="T21" fmla="*/ 597 h 2679"/>
                          <a:gd name="T22" fmla="*/ 176 w 2411"/>
                          <a:gd name="T23" fmla="*/ 600 h 2679"/>
                          <a:gd name="T24" fmla="*/ 138 w 2411"/>
                          <a:gd name="T25" fmla="*/ 544 h 2679"/>
                          <a:gd name="T26" fmla="*/ 153 w 2411"/>
                          <a:gd name="T27" fmla="*/ 437 h 2679"/>
                          <a:gd name="T28" fmla="*/ 120 w 2411"/>
                          <a:gd name="T29" fmla="*/ 369 h 2679"/>
                          <a:gd name="T30" fmla="*/ 82 w 2411"/>
                          <a:gd name="T31" fmla="*/ 314 h 2679"/>
                          <a:gd name="T32" fmla="*/ 104 w 2411"/>
                          <a:gd name="T33" fmla="*/ 249 h 2679"/>
                          <a:gd name="T34" fmla="*/ 109 w 2411"/>
                          <a:gd name="T35" fmla="*/ 172 h 2679"/>
                          <a:gd name="T36" fmla="*/ 140 w 2411"/>
                          <a:gd name="T37" fmla="*/ 246 h 2679"/>
                          <a:gd name="T38" fmla="*/ 169 w 2411"/>
                          <a:gd name="T39" fmla="*/ 240 h 2679"/>
                          <a:gd name="T40" fmla="*/ 222 w 2411"/>
                          <a:gd name="T41" fmla="*/ 178 h 2679"/>
                          <a:gd name="T42" fmla="*/ 282 w 2411"/>
                          <a:gd name="T43" fmla="*/ 141 h 2679"/>
                          <a:gd name="T44" fmla="*/ 360 w 2411"/>
                          <a:gd name="T45" fmla="*/ 83 h 2679"/>
                          <a:gd name="T46" fmla="*/ 400 w 2411"/>
                          <a:gd name="T47" fmla="*/ 24 h 2679"/>
                          <a:gd name="T48" fmla="*/ 280 w 2411"/>
                          <a:gd name="T49" fmla="*/ 114 h 2679"/>
                          <a:gd name="T50" fmla="*/ 211 w 2411"/>
                          <a:gd name="T51" fmla="*/ 132 h 2679"/>
                          <a:gd name="T52" fmla="*/ 178 w 2411"/>
                          <a:gd name="T53" fmla="*/ 172 h 2679"/>
                          <a:gd name="T54" fmla="*/ 136 w 2411"/>
                          <a:gd name="T55" fmla="*/ 148 h 2679"/>
                          <a:gd name="T56" fmla="*/ 107 w 2411"/>
                          <a:gd name="T57" fmla="*/ 93 h 2679"/>
                          <a:gd name="T58" fmla="*/ 124 w 2411"/>
                          <a:gd name="T59" fmla="*/ 15 h 2679"/>
                          <a:gd name="T60" fmla="*/ 80 w 2411"/>
                          <a:gd name="T61" fmla="*/ 0 h 2679"/>
                          <a:gd name="T62" fmla="*/ 46 w 2411"/>
                          <a:gd name="T63" fmla="*/ 52 h 2679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0" t="0" r="r" b="b"/>
                        <a:pathLst>
                          <a:path w="2411" h="2679">
                            <a:moveTo>
                              <a:pt x="361" y="388"/>
                            </a:moveTo>
                            <a:lnTo>
                              <a:pt x="67" y="1031"/>
                            </a:lnTo>
                            <a:lnTo>
                              <a:pt x="13" y="1366"/>
                            </a:lnTo>
                            <a:lnTo>
                              <a:pt x="201" y="1728"/>
                            </a:lnTo>
                            <a:lnTo>
                              <a:pt x="335" y="1888"/>
                            </a:lnTo>
                            <a:lnTo>
                              <a:pt x="134" y="2076"/>
                            </a:lnTo>
                            <a:lnTo>
                              <a:pt x="0" y="2357"/>
                            </a:lnTo>
                            <a:lnTo>
                              <a:pt x="93" y="2518"/>
                            </a:lnTo>
                            <a:lnTo>
                              <a:pt x="201" y="2572"/>
                            </a:lnTo>
                            <a:lnTo>
                              <a:pt x="321" y="2572"/>
                            </a:lnTo>
                            <a:lnTo>
                              <a:pt x="201" y="2384"/>
                            </a:lnTo>
                            <a:lnTo>
                              <a:pt x="241" y="2263"/>
                            </a:lnTo>
                            <a:lnTo>
                              <a:pt x="375" y="2223"/>
                            </a:lnTo>
                            <a:lnTo>
                              <a:pt x="495" y="2103"/>
                            </a:lnTo>
                            <a:lnTo>
                              <a:pt x="589" y="1888"/>
                            </a:lnTo>
                            <a:lnTo>
                              <a:pt x="428" y="1714"/>
                            </a:lnTo>
                            <a:lnTo>
                              <a:pt x="522" y="1768"/>
                            </a:lnTo>
                            <a:lnTo>
                              <a:pt x="696" y="1875"/>
                            </a:lnTo>
                            <a:lnTo>
                              <a:pt x="643" y="2036"/>
                            </a:lnTo>
                            <a:lnTo>
                              <a:pt x="656" y="2196"/>
                            </a:lnTo>
                            <a:lnTo>
                              <a:pt x="669" y="2357"/>
                            </a:lnTo>
                            <a:lnTo>
                              <a:pt x="696" y="2598"/>
                            </a:lnTo>
                            <a:lnTo>
                              <a:pt x="924" y="2679"/>
                            </a:lnTo>
                            <a:lnTo>
                              <a:pt x="1058" y="2612"/>
                            </a:lnTo>
                            <a:lnTo>
                              <a:pt x="844" y="2491"/>
                            </a:lnTo>
                            <a:lnTo>
                              <a:pt x="830" y="2371"/>
                            </a:lnTo>
                            <a:lnTo>
                              <a:pt x="870" y="2196"/>
                            </a:lnTo>
                            <a:lnTo>
                              <a:pt x="924" y="1902"/>
                            </a:lnTo>
                            <a:lnTo>
                              <a:pt x="817" y="1714"/>
                            </a:lnTo>
                            <a:lnTo>
                              <a:pt x="723" y="1607"/>
                            </a:lnTo>
                            <a:lnTo>
                              <a:pt x="616" y="1473"/>
                            </a:lnTo>
                            <a:lnTo>
                              <a:pt x="495" y="1366"/>
                            </a:lnTo>
                            <a:lnTo>
                              <a:pt x="562" y="1286"/>
                            </a:lnTo>
                            <a:lnTo>
                              <a:pt x="629" y="1085"/>
                            </a:lnTo>
                            <a:lnTo>
                              <a:pt x="669" y="937"/>
                            </a:lnTo>
                            <a:lnTo>
                              <a:pt x="656" y="750"/>
                            </a:lnTo>
                            <a:lnTo>
                              <a:pt x="723" y="911"/>
                            </a:lnTo>
                            <a:lnTo>
                              <a:pt x="844" y="1071"/>
                            </a:lnTo>
                            <a:lnTo>
                              <a:pt x="911" y="1071"/>
                            </a:lnTo>
                            <a:lnTo>
                              <a:pt x="1018" y="1044"/>
                            </a:lnTo>
                            <a:lnTo>
                              <a:pt x="1192" y="817"/>
                            </a:lnTo>
                            <a:lnTo>
                              <a:pt x="1339" y="777"/>
                            </a:lnTo>
                            <a:lnTo>
                              <a:pt x="1473" y="656"/>
                            </a:lnTo>
                            <a:lnTo>
                              <a:pt x="1701" y="616"/>
                            </a:lnTo>
                            <a:lnTo>
                              <a:pt x="1969" y="495"/>
                            </a:lnTo>
                            <a:lnTo>
                              <a:pt x="2170" y="361"/>
                            </a:lnTo>
                            <a:lnTo>
                              <a:pt x="2330" y="281"/>
                            </a:lnTo>
                            <a:lnTo>
                              <a:pt x="2411" y="107"/>
                            </a:lnTo>
                            <a:lnTo>
                              <a:pt x="1915" y="375"/>
                            </a:lnTo>
                            <a:lnTo>
                              <a:pt x="1687" y="495"/>
                            </a:lnTo>
                            <a:lnTo>
                              <a:pt x="1460" y="549"/>
                            </a:lnTo>
                            <a:lnTo>
                              <a:pt x="1272" y="576"/>
                            </a:lnTo>
                            <a:lnTo>
                              <a:pt x="1178" y="683"/>
                            </a:lnTo>
                            <a:lnTo>
                              <a:pt x="1071" y="750"/>
                            </a:lnTo>
                            <a:lnTo>
                              <a:pt x="884" y="884"/>
                            </a:lnTo>
                            <a:lnTo>
                              <a:pt x="817" y="643"/>
                            </a:lnTo>
                            <a:lnTo>
                              <a:pt x="750" y="509"/>
                            </a:lnTo>
                            <a:lnTo>
                              <a:pt x="643" y="402"/>
                            </a:lnTo>
                            <a:lnTo>
                              <a:pt x="723" y="321"/>
                            </a:lnTo>
                            <a:lnTo>
                              <a:pt x="750" y="67"/>
                            </a:lnTo>
                            <a:lnTo>
                              <a:pt x="616" y="0"/>
                            </a:lnTo>
                            <a:lnTo>
                              <a:pt x="482" y="0"/>
                            </a:lnTo>
                            <a:lnTo>
                              <a:pt x="321" y="40"/>
                            </a:lnTo>
                            <a:lnTo>
                              <a:pt x="281" y="227"/>
                            </a:lnTo>
                            <a:lnTo>
                              <a:pt x="310" y="387"/>
                            </a:lnTo>
                          </a:path>
                        </a:pathLst>
                      </a:custGeom>
                      <a:solidFill>
                        <a:srgbClr val="FF9B57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01" name="Freeform 1368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976" y="3466"/>
                        <a:ext cx="1020" cy="144"/>
                      </a:xfrm>
                      <a:custGeom>
                        <a:avLst/>
                        <a:gdLst>
                          <a:gd name="T0" fmla="*/ 0 w 2519"/>
                          <a:gd name="T1" fmla="*/ 15 h 803"/>
                          <a:gd name="T2" fmla="*/ 62 w 2519"/>
                          <a:gd name="T3" fmla="*/ 6 h 803"/>
                          <a:gd name="T4" fmla="*/ 134 w 2519"/>
                          <a:gd name="T5" fmla="*/ 0 h 803"/>
                          <a:gd name="T6" fmla="*/ 235 w 2519"/>
                          <a:gd name="T7" fmla="*/ 0 h 803"/>
                          <a:gd name="T8" fmla="*/ 327 w 2519"/>
                          <a:gd name="T9" fmla="*/ 8 h 803"/>
                          <a:gd name="T10" fmla="*/ 413 w 2519"/>
                          <a:gd name="T11" fmla="*/ 26 h 803"/>
                          <a:gd name="T12" fmla="*/ 330 w 2519"/>
                          <a:gd name="T13" fmla="*/ 19 h 803"/>
                          <a:gd name="T14" fmla="*/ 244 w 2519"/>
                          <a:gd name="T15" fmla="*/ 14 h 803"/>
                          <a:gd name="T16" fmla="*/ 123 w 2519"/>
                          <a:gd name="T17" fmla="*/ 11 h 803"/>
                          <a:gd name="T18" fmla="*/ 4 w 2519"/>
                          <a:gd name="T19" fmla="*/ 15 h 803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0" t="0" r="r" b="b"/>
                        <a:pathLst>
                          <a:path w="2519" h="803">
                            <a:moveTo>
                              <a:pt x="0" y="469"/>
                            </a:moveTo>
                            <a:lnTo>
                              <a:pt x="376" y="174"/>
                            </a:lnTo>
                            <a:lnTo>
                              <a:pt x="818" y="0"/>
                            </a:lnTo>
                            <a:lnTo>
                              <a:pt x="1434" y="0"/>
                            </a:lnTo>
                            <a:lnTo>
                              <a:pt x="1996" y="254"/>
                            </a:lnTo>
                            <a:lnTo>
                              <a:pt x="2519" y="803"/>
                            </a:lnTo>
                            <a:lnTo>
                              <a:pt x="2010" y="602"/>
                            </a:lnTo>
                            <a:lnTo>
                              <a:pt x="1487" y="428"/>
                            </a:lnTo>
                            <a:lnTo>
                              <a:pt x="751" y="348"/>
                            </a:lnTo>
                            <a:lnTo>
                              <a:pt x="27" y="482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6464" name="Group 1369"/>
                  <p:cNvGrpSpPr>
                    <a:grpSpLocks/>
                  </p:cNvGrpSpPr>
                  <p:nvPr/>
                </p:nvGrpSpPr>
                <p:grpSpPr bwMode="auto">
                  <a:xfrm>
                    <a:off x="5088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489" name="Freeform 1370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90" name="Freeform 1371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91" name="Freeform 1372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92" name="Line 13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93" name="Line 13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465" name="Group 1375"/>
                  <p:cNvGrpSpPr>
                    <a:grpSpLocks/>
                  </p:cNvGrpSpPr>
                  <p:nvPr/>
                </p:nvGrpSpPr>
                <p:grpSpPr bwMode="auto">
                  <a:xfrm>
                    <a:off x="4752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484" name="Freeform 1376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5" name="Freeform 1377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6" name="Freeform 1378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7" name="Line 13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8" name="Line 13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466" name="Group 1381"/>
                  <p:cNvGrpSpPr>
                    <a:grpSpLocks/>
                  </p:cNvGrpSpPr>
                  <p:nvPr/>
                </p:nvGrpSpPr>
                <p:grpSpPr bwMode="auto">
                  <a:xfrm>
                    <a:off x="2928" y="220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479" name="Freeform 1382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0" name="Freeform 1383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1" name="Freeform 1384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2" name="Line 13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83" name="Line 13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467" name="Group 1387"/>
                  <p:cNvGrpSpPr>
                    <a:grpSpLocks/>
                  </p:cNvGrpSpPr>
                  <p:nvPr/>
                </p:nvGrpSpPr>
                <p:grpSpPr bwMode="auto">
                  <a:xfrm>
                    <a:off x="4512" y="2400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474" name="Freeform 1388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5" name="Freeform 1389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6" name="Freeform 1390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7" name="Line 139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8" name="Line 13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468" name="Group 1393"/>
                  <p:cNvGrpSpPr>
                    <a:grpSpLocks/>
                  </p:cNvGrpSpPr>
                  <p:nvPr/>
                </p:nvGrpSpPr>
                <p:grpSpPr bwMode="auto">
                  <a:xfrm>
                    <a:off x="4320" y="2448"/>
                    <a:ext cx="384" cy="576"/>
                    <a:chOff x="1296" y="-134"/>
                    <a:chExt cx="4704" cy="6060"/>
                  </a:xfrm>
                </p:grpSpPr>
                <p:sp>
                  <p:nvSpPr>
                    <p:cNvPr id="26469" name="Freeform 1394"/>
                    <p:cNvSpPr>
                      <a:spLocks/>
                    </p:cNvSpPr>
                    <p:nvPr/>
                  </p:nvSpPr>
                  <p:spPr bwMode="auto">
                    <a:xfrm>
                      <a:off x="3068" y="-134"/>
                      <a:ext cx="2457" cy="4648"/>
                    </a:xfrm>
                    <a:custGeom>
                      <a:avLst/>
                      <a:gdLst>
                        <a:gd name="T0" fmla="*/ 0 w 2457"/>
                        <a:gd name="T1" fmla="*/ 1554 h 4648"/>
                        <a:gd name="T2" fmla="*/ 53 w 2457"/>
                        <a:gd name="T3" fmla="*/ 1299 h 4648"/>
                        <a:gd name="T4" fmla="*/ 174 w 2457"/>
                        <a:gd name="T5" fmla="*/ 911 h 4648"/>
                        <a:gd name="T6" fmla="*/ 241 w 2457"/>
                        <a:gd name="T7" fmla="*/ 536 h 4648"/>
                        <a:gd name="T8" fmla="*/ 214 w 2457"/>
                        <a:gd name="T9" fmla="*/ 0 h 4648"/>
                        <a:gd name="T10" fmla="*/ 321 w 2457"/>
                        <a:gd name="T11" fmla="*/ 322 h 4648"/>
                        <a:gd name="T12" fmla="*/ 394 w 2457"/>
                        <a:gd name="T13" fmla="*/ 496 h 4648"/>
                        <a:gd name="T14" fmla="*/ 916 w 2457"/>
                        <a:gd name="T15" fmla="*/ 844 h 4648"/>
                        <a:gd name="T16" fmla="*/ 1171 w 2457"/>
                        <a:gd name="T17" fmla="*/ 925 h 4648"/>
                        <a:gd name="T18" fmla="*/ 1573 w 2457"/>
                        <a:gd name="T19" fmla="*/ 1152 h 4648"/>
                        <a:gd name="T20" fmla="*/ 1814 w 2457"/>
                        <a:gd name="T21" fmla="*/ 1353 h 4648"/>
                        <a:gd name="T22" fmla="*/ 1908 w 2457"/>
                        <a:gd name="T23" fmla="*/ 1541 h 4648"/>
                        <a:gd name="T24" fmla="*/ 1961 w 2457"/>
                        <a:gd name="T25" fmla="*/ 1836 h 4648"/>
                        <a:gd name="T26" fmla="*/ 2109 w 2457"/>
                        <a:gd name="T27" fmla="*/ 1996 h 4648"/>
                        <a:gd name="T28" fmla="*/ 2323 w 2457"/>
                        <a:gd name="T29" fmla="*/ 1929 h 4648"/>
                        <a:gd name="T30" fmla="*/ 2457 w 2457"/>
                        <a:gd name="T31" fmla="*/ 1849 h 4648"/>
                        <a:gd name="T32" fmla="*/ 2189 w 2457"/>
                        <a:gd name="T33" fmla="*/ 2117 h 4648"/>
                        <a:gd name="T34" fmla="*/ 2377 w 2457"/>
                        <a:gd name="T35" fmla="*/ 2532 h 4648"/>
                        <a:gd name="T36" fmla="*/ 2457 w 2457"/>
                        <a:gd name="T37" fmla="*/ 2894 h 4648"/>
                        <a:gd name="T38" fmla="*/ 2283 w 2457"/>
                        <a:gd name="T39" fmla="*/ 3389 h 4648"/>
                        <a:gd name="T40" fmla="*/ 2055 w 2457"/>
                        <a:gd name="T41" fmla="*/ 3912 h 4648"/>
                        <a:gd name="T42" fmla="*/ 2116 w 2457"/>
                        <a:gd name="T43" fmla="*/ 4648 h 4648"/>
                        <a:gd name="T44" fmla="*/ 495 w 2457"/>
                        <a:gd name="T45" fmla="*/ 3282 h 464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0" t="0" r="r" b="b"/>
                      <a:pathLst>
                        <a:path w="2457" h="4648">
                          <a:moveTo>
                            <a:pt x="0" y="1554"/>
                          </a:moveTo>
                          <a:lnTo>
                            <a:pt x="53" y="1299"/>
                          </a:lnTo>
                          <a:lnTo>
                            <a:pt x="174" y="911"/>
                          </a:lnTo>
                          <a:lnTo>
                            <a:pt x="241" y="536"/>
                          </a:lnTo>
                          <a:lnTo>
                            <a:pt x="214" y="0"/>
                          </a:lnTo>
                          <a:lnTo>
                            <a:pt x="321" y="322"/>
                          </a:lnTo>
                          <a:lnTo>
                            <a:pt x="394" y="496"/>
                          </a:lnTo>
                          <a:lnTo>
                            <a:pt x="916" y="844"/>
                          </a:lnTo>
                          <a:lnTo>
                            <a:pt x="1171" y="925"/>
                          </a:lnTo>
                          <a:lnTo>
                            <a:pt x="1573" y="1152"/>
                          </a:lnTo>
                          <a:lnTo>
                            <a:pt x="1814" y="1353"/>
                          </a:lnTo>
                          <a:lnTo>
                            <a:pt x="1908" y="1541"/>
                          </a:lnTo>
                          <a:lnTo>
                            <a:pt x="1961" y="1836"/>
                          </a:lnTo>
                          <a:lnTo>
                            <a:pt x="2109" y="1996"/>
                          </a:lnTo>
                          <a:lnTo>
                            <a:pt x="2323" y="1929"/>
                          </a:lnTo>
                          <a:lnTo>
                            <a:pt x="2457" y="1849"/>
                          </a:lnTo>
                          <a:lnTo>
                            <a:pt x="2189" y="2117"/>
                          </a:lnTo>
                          <a:lnTo>
                            <a:pt x="2377" y="2532"/>
                          </a:lnTo>
                          <a:lnTo>
                            <a:pt x="2457" y="2894"/>
                          </a:lnTo>
                          <a:lnTo>
                            <a:pt x="2283" y="3389"/>
                          </a:lnTo>
                          <a:lnTo>
                            <a:pt x="2055" y="3912"/>
                          </a:lnTo>
                          <a:lnTo>
                            <a:pt x="2116" y="4648"/>
                          </a:lnTo>
                          <a:lnTo>
                            <a:pt x="495" y="3282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0" name="Freeform 1395"/>
                    <p:cNvSpPr>
                      <a:spLocks/>
                    </p:cNvSpPr>
                    <p:nvPr/>
                  </p:nvSpPr>
                  <p:spPr bwMode="auto">
                    <a:xfrm>
                      <a:off x="2880" y="1536"/>
                      <a:ext cx="3120" cy="1100"/>
                    </a:xfrm>
                    <a:custGeom>
                      <a:avLst/>
                      <a:gdLst>
                        <a:gd name="T0" fmla="*/ 0 w 2278"/>
                        <a:gd name="T1" fmla="*/ 1690 h 716"/>
                        <a:gd name="T2" fmla="*/ 2965 w 2278"/>
                        <a:gd name="T3" fmla="*/ 462 h 716"/>
                        <a:gd name="T4" fmla="*/ 4273 w 2278"/>
                        <a:gd name="T5" fmla="*/ 0 h 716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278" h="716">
                          <a:moveTo>
                            <a:pt x="0" y="716"/>
                          </a:moveTo>
                          <a:lnTo>
                            <a:pt x="1581" y="196"/>
                          </a:lnTo>
                          <a:lnTo>
                            <a:pt x="2278" y="0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1" name="Freeform 1396"/>
                    <p:cNvSpPr>
                      <a:spLocks/>
                    </p:cNvSpPr>
                    <p:nvPr/>
                  </p:nvSpPr>
                  <p:spPr bwMode="auto">
                    <a:xfrm>
                      <a:off x="1296" y="1331"/>
                      <a:ext cx="3714" cy="4595"/>
                    </a:xfrm>
                    <a:custGeom>
                      <a:avLst/>
                      <a:gdLst>
                        <a:gd name="T0" fmla="*/ 3526 w 3714"/>
                        <a:gd name="T1" fmla="*/ 411 h 4595"/>
                        <a:gd name="T2" fmla="*/ 2870 w 3714"/>
                        <a:gd name="T3" fmla="*/ 612 h 4595"/>
                        <a:gd name="T4" fmla="*/ 2522 w 3714"/>
                        <a:gd name="T5" fmla="*/ 585 h 4595"/>
                        <a:gd name="T6" fmla="*/ 2173 w 3714"/>
                        <a:gd name="T7" fmla="*/ 639 h 4595"/>
                        <a:gd name="T8" fmla="*/ 1986 w 3714"/>
                        <a:gd name="T9" fmla="*/ 626 h 4595"/>
                        <a:gd name="T10" fmla="*/ 1731 w 3714"/>
                        <a:gd name="T11" fmla="*/ 786 h 4595"/>
                        <a:gd name="T12" fmla="*/ 1932 w 3714"/>
                        <a:gd name="T13" fmla="*/ 585 h 4595"/>
                        <a:gd name="T14" fmla="*/ 1902 w 3714"/>
                        <a:gd name="T15" fmla="*/ 348 h 4595"/>
                        <a:gd name="T16" fmla="*/ 1661 w 3714"/>
                        <a:gd name="T17" fmla="*/ 161 h 4595"/>
                        <a:gd name="T18" fmla="*/ 1259 w 3714"/>
                        <a:gd name="T19" fmla="*/ 0 h 4595"/>
                        <a:gd name="T20" fmla="*/ 884 w 3714"/>
                        <a:gd name="T21" fmla="*/ 228 h 4595"/>
                        <a:gd name="T22" fmla="*/ 670 w 3714"/>
                        <a:gd name="T23" fmla="*/ 308 h 4595"/>
                        <a:gd name="T24" fmla="*/ 683 w 3714"/>
                        <a:gd name="T25" fmla="*/ 616 h 4595"/>
                        <a:gd name="T26" fmla="*/ 871 w 3714"/>
                        <a:gd name="T27" fmla="*/ 817 h 4595"/>
                        <a:gd name="T28" fmla="*/ 710 w 3714"/>
                        <a:gd name="T29" fmla="*/ 884 h 4595"/>
                        <a:gd name="T30" fmla="*/ 442 w 3714"/>
                        <a:gd name="T31" fmla="*/ 991 h 4595"/>
                        <a:gd name="T32" fmla="*/ 147 w 3714"/>
                        <a:gd name="T33" fmla="*/ 1246 h 4595"/>
                        <a:gd name="T34" fmla="*/ 27 w 3714"/>
                        <a:gd name="T35" fmla="*/ 1393 h 4595"/>
                        <a:gd name="T36" fmla="*/ 0 w 3714"/>
                        <a:gd name="T37" fmla="*/ 1567 h 4595"/>
                        <a:gd name="T38" fmla="*/ 161 w 3714"/>
                        <a:gd name="T39" fmla="*/ 1621 h 4595"/>
                        <a:gd name="T40" fmla="*/ 509 w 3714"/>
                        <a:gd name="T41" fmla="*/ 1607 h 4595"/>
                        <a:gd name="T42" fmla="*/ 683 w 3714"/>
                        <a:gd name="T43" fmla="*/ 1581 h 4595"/>
                        <a:gd name="T44" fmla="*/ 898 w 3714"/>
                        <a:gd name="T45" fmla="*/ 1527 h 4595"/>
                        <a:gd name="T46" fmla="*/ 924 w 3714"/>
                        <a:gd name="T47" fmla="*/ 1808 h 4595"/>
                        <a:gd name="T48" fmla="*/ 817 w 3714"/>
                        <a:gd name="T49" fmla="*/ 2116 h 4595"/>
                        <a:gd name="T50" fmla="*/ 723 w 3714"/>
                        <a:gd name="T51" fmla="*/ 2505 h 4595"/>
                        <a:gd name="T52" fmla="*/ 657 w 3714"/>
                        <a:gd name="T53" fmla="*/ 3148 h 4595"/>
                        <a:gd name="T54" fmla="*/ 590 w 3714"/>
                        <a:gd name="T55" fmla="*/ 3550 h 4595"/>
                        <a:gd name="T56" fmla="*/ 415 w 3714"/>
                        <a:gd name="T57" fmla="*/ 3724 h 4595"/>
                        <a:gd name="T58" fmla="*/ 255 w 3714"/>
                        <a:gd name="T59" fmla="*/ 3831 h 4595"/>
                        <a:gd name="T60" fmla="*/ 308 w 3714"/>
                        <a:gd name="T61" fmla="*/ 4019 h 4595"/>
                        <a:gd name="T62" fmla="*/ 576 w 3714"/>
                        <a:gd name="T63" fmla="*/ 4233 h 4595"/>
                        <a:gd name="T64" fmla="*/ 898 w 3714"/>
                        <a:gd name="T65" fmla="*/ 4501 h 4595"/>
                        <a:gd name="T66" fmla="*/ 1393 w 3714"/>
                        <a:gd name="T67" fmla="*/ 4032 h 4595"/>
                        <a:gd name="T68" fmla="*/ 1849 w 3714"/>
                        <a:gd name="T69" fmla="*/ 4152 h 4595"/>
                        <a:gd name="T70" fmla="*/ 2197 w 3714"/>
                        <a:gd name="T71" fmla="*/ 4595 h 4595"/>
                        <a:gd name="T72" fmla="*/ 2398 w 3714"/>
                        <a:gd name="T73" fmla="*/ 4260 h 4595"/>
                        <a:gd name="T74" fmla="*/ 2652 w 3714"/>
                        <a:gd name="T75" fmla="*/ 3978 h 4595"/>
                        <a:gd name="T76" fmla="*/ 2318 w 3714"/>
                        <a:gd name="T77" fmla="*/ 3469 h 4595"/>
                        <a:gd name="T78" fmla="*/ 2425 w 3714"/>
                        <a:gd name="T79" fmla="*/ 2853 h 4595"/>
                        <a:gd name="T80" fmla="*/ 2267 w 3714"/>
                        <a:gd name="T81" fmla="*/ 1751 h 4595"/>
                        <a:gd name="T82" fmla="*/ 2562 w 3714"/>
                        <a:gd name="T83" fmla="*/ 1791 h 4595"/>
                        <a:gd name="T84" fmla="*/ 2870 w 3714"/>
                        <a:gd name="T85" fmla="*/ 1577 h 4595"/>
                        <a:gd name="T86" fmla="*/ 2924 w 3714"/>
                        <a:gd name="T87" fmla="*/ 1295 h 4595"/>
                        <a:gd name="T88" fmla="*/ 3191 w 3714"/>
                        <a:gd name="T89" fmla="*/ 1228 h 4595"/>
                        <a:gd name="T90" fmla="*/ 3366 w 3714"/>
                        <a:gd name="T91" fmla="*/ 1041 h 4595"/>
                        <a:gd name="T92" fmla="*/ 3325 w 3714"/>
                        <a:gd name="T93" fmla="*/ 853 h 4595"/>
                        <a:gd name="T94" fmla="*/ 3714 w 3714"/>
                        <a:gd name="T95" fmla="*/ 733 h 4595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3714" h="4595">
                          <a:moveTo>
                            <a:pt x="3526" y="411"/>
                          </a:moveTo>
                          <a:lnTo>
                            <a:pt x="2870" y="612"/>
                          </a:lnTo>
                          <a:lnTo>
                            <a:pt x="2522" y="585"/>
                          </a:lnTo>
                          <a:lnTo>
                            <a:pt x="2173" y="639"/>
                          </a:lnTo>
                          <a:lnTo>
                            <a:pt x="1986" y="626"/>
                          </a:lnTo>
                          <a:lnTo>
                            <a:pt x="1731" y="786"/>
                          </a:lnTo>
                          <a:lnTo>
                            <a:pt x="1932" y="585"/>
                          </a:lnTo>
                          <a:lnTo>
                            <a:pt x="1902" y="348"/>
                          </a:lnTo>
                          <a:lnTo>
                            <a:pt x="1661" y="161"/>
                          </a:lnTo>
                          <a:lnTo>
                            <a:pt x="1259" y="0"/>
                          </a:lnTo>
                          <a:lnTo>
                            <a:pt x="884" y="228"/>
                          </a:lnTo>
                          <a:lnTo>
                            <a:pt x="670" y="308"/>
                          </a:lnTo>
                          <a:lnTo>
                            <a:pt x="683" y="616"/>
                          </a:lnTo>
                          <a:lnTo>
                            <a:pt x="871" y="817"/>
                          </a:lnTo>
                          <a:lnTo>
                            <a:pt x="710" y="884"/>
                          </a:lnTo>
                          <a:lnTo>
                            <a:pt x="442" y="991"/>
                          </a:lnTo>
                          <a:lnTo>
                            <a:pt x="147" y="1246"/>
                          </a:lnTo>
                          <a:lnTo>
                            <a:pt x="27" y="1393"/>
                          </a:lnTo>
                          <a:lnTo>
                            <a:pt x="0" y="1567"/>
                          </a:lnTo>
                          <a:lnTo>
                            <a:pt x="161" y="1621"/>
                          </a:lnTo>
                          <a:lnTo>
                            <a:pt x="509" y="1607"/>
                          </a:lnTo>
                          <a:lnTo>
                            <a:pt x="683" y="1581"/>
                          </a:lnTo>
                          <a:lnTo>
                            <a:pt x="898" y="1527"/>
                          </a:lnTo>
                          <a:lnTo>
                            <a:pt x="924" y="1808"/>
                          </a:lnTo>
                          <a:lnTo>
                            <a:pt x="817" y="2116"/>
                          </a:lnTo>
                          <a:lnTo>
                            <a:pt x="723" y="2505"/>
                          </a:lnTo>
                          <a:lnTo>
                            <a:pt x="657" y="3148"/>
                          </a:lnTo>
                          <a:lnTo>
                            <a:pt x="590" y="3550"/>
                          </a:lnTo>
                          <a:lnTo>
                            <a:pt x="415" y="3724"/>
                          </a:lnTo>
                          <a:lnTo>
                            <a:pt x="255" y="3831"/>
                          </a:lnTo>
                          <a:lnTo>
                            <a:pt x="308" y="4019"/>
                          </a:lnTo>
                          <a:lnTo>
                            <a:pt x="576" y="4233"/>
                          </a:lnTo>
                          <a:lnTo>
                            <a:pt x="898" y="4501"/>
                          </a:lnTo>
                          <a:lnTo>
                            <a:pt x="1393" y="4032"/>
                          </a:lnTo>
                          <a:lnTo>
                            <a:pt x="1849" y="4152"/>
                          </a:lnTo>
                          <a:lnTo>
                            <a:pt x="2197" y="4595"/>
                          </a:lnTo>
                          <a:lnTo>
                            <a:pt x="2398" y="4260"/>
                          </a:lnTo>
                          <a:lnTo>
                            <a:pt x="2652" y="3978"/>
                          </a:lnTo>
                          <a:lnTo>
                            <a:pt x="2318" y="3469"/>
                          </a:lnTo>
                          <a:lnTo>
                            <a:pt x="2425" y="2853"/>
                          </a:lnTo>
                          <a:lnTo>
                            <a:pt x="2267" y="1751"/>
                          </a:lnTo>
                          <a:lnTo>
                            <a:pt x="2562" y="1791"/>
                          </a:lnTo>
                          <a:lnTo>
                            <a:pt x="2870" y="1577"/>
                          </a:lnTo>
                          <a:lnTo>
                            <a:pt x="2924" y="1295"/>
                          </a:lnTo>
                          <a:lnTo>
                            <a:pt x="3191" y="1228"/>
                          </a:lnTo>
                          <a:lnTo>
                            <a:pt x="3366" y="1041"/>
                          </a:lnTo>
                          <a:lnTo>
                            <a:pt x="3325" y="853"/>
                          </a:lnTo>
                          <a:lnTo>
                            <a:pt x="3714" y="733"/>
                          </a:lnTo>
                        </a:path>
                      </a:pathLst>
                    </a:custGeom>
                    <a:solidFill>
                      <a:srgbClr val="FF9B57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2" name="Line 13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0" y="2208"/>
                      <a:ext cx="2448" cy="43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473" name="Line 13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2" y="1584"/>
                      <a:ext cx="2160" cy="105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  <p:grpSp>
        <p:nvGrpSpPr>
          <p:cNvPr id="26999" name="Group 1399"/>
          <p:cNvGrpSpPr>
            <a:grpSpLocks/>
          </p:cNvGrpSpPr>
          <p:nvPr/>
        </p:nvGrpSpPr>
        <p:grpSpPr bwMode="auto">
          <a:xfrm rot="256056">
            <a:off x="5056188" y="4214814"/>
            <a:ext cx="1604962" cy="981075"/>
            <a:chOff x="11117" y="7277"/>
            <a:chExt cx="3954" cy="2400"/>
          </a:xfrm>
        </p:grpSpPr>
        <p:grpSp>
          <p:nvGrpSpPr>
            <p:cNvPr id="26306" name="Group 1400"/>
            <p:cNvGrpSpPr>
              <a:grpSpLocks/>
            </p:cNvGrpSpPr>
            <p:nvPr/>
          </p:nvGrpSpPr>
          <p:grpSpPr bwMode="auto">
            <a:xfrm rot="2494779">
              <a:off x="11117" y="8988"/>
              <a:ext cx="1794" cy="689"/>
              <a:chOff x="4646" y="0"/>
              <a:chExt cx="2953" cy="1536"/>
            </a:xfrm>
          </p:grpSpPr>
          <p:grpSp>
            <p:nvGrpSpPr>
              <p:cNvPr id="26427" name="Group 140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446" name="Group 140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454" name="Freeform 140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55" name="Freeform 140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447" name="Line 140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8" name="Line 140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9" name="Line 140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0" name="Line 140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1" name="Line 140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2" name="Line 141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3" name="Line 141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28" name="Group 141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441" name="Freeform 141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2" name="Freeform 141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3" name="Freeform 141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4" name="Line 141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5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29" name="Group 141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436" name="Freeform 141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7" name="Freeform 142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8" name="Freeform 142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9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0" name="Line 142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30" name="Group 142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431" name="Freeform 142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2" name="Freeform 142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3" name="Freeform 142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4" name="Line 142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5" name="Line 142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307" name="Group 1430"/>
            <p:cNvGrpSpPr>
              <a:grpSpLocks/>
            </p:cNvGrpSpPr>
            <p:nvPr/>
          </p:nvGrpSpPr>
          <p:grpSpPr bwMode="auto">
            <a:xfrm rot="2494779">
              <a:off x="11483" y="8429"/>
              <a:ext cx="1794" cy="689"/>
              <a:chOff x="4646" y="0"/>
              <a:chExt cx="2953" cy="1536"/>
            </a:xfrm>
          </p:grpSpPr>
          <p:grpSp>
            <p:nvGrpSpPr>
              <p:cNvPr id="26398" name="Group 143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417" name="Group 143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425" name="Freeform 143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26" name="Freeform 143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418" name="Line 143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9" name="Line 143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0" name="Line 143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1" name="Line 143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2" name="Line 143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3" name="Line 144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4" name="Line 144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99" name="Group 144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412" name="Freeform 144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3" name="Freeform 144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4" name="Freeform 144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5" name="Line 144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6" name="Line 144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00" name="Group 144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407" name="Freeform 144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8" name="Freeform 145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9" name="Freeform 145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0" name="Line 145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1" name="Line 145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01" name="Group 145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402" name="Freeform 145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3" name="Freeform 145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4" name="Freeform 145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5" name="Line 145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6" name="Line 145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308" name="Group 1460"/>
            <p:cNvGrpSpPr>
              <a:grpSpLocks/>
            </p:cNvGrpSpPr>
            <p:nvPr/>
          </p:nvGrpSpPr>
          <p:grpSpPr bwMode="auto">
            <a:xfrm rot="2494779">
              <a:off x="12077" y="7949"/>
              <a:ext cx="1794" cy="689"/>
              <a:chOff x="4646" y="0"/>
              <a:chExt cx="2953" cy="1536"/>
            </a:xfrm>
          </p:grpSpPr>
          <p:grpSp>
            <p:nvGrpSpPr>
              <p:cNvPr id="26369" name="Group 146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388" name="Group 146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396" name="Freeform 146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97" name="Freeform 146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389" name="Line 146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0" name="Line 146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1" name="Line 146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2" name="Line 146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3" name="Line 146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4" name="Line 147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5" name="Line 147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70" name="Group 147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383" name="Freeform 147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4" name="Freeform 147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5" name="Freeform 147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6" name="Line 147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7" name="Line 147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71" name="Group 147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378" name="Freeform 147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9" name="Freeform 148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0" name="Freeform 148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1" name="Line 148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2" name="Line 148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72" name="Group 148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373" name="Freeform 148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4" name="Freeform 148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5" name="Freeform 148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6" name="Line 148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7" name="Line 148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309" name="Group 1490"/>
            <p:cNvGrpSpPr>
              <a:grpSpLocks/>
            </p:cNvGrpSpPr>
            <p:nvPr/>
          </p:nvGrpSpPr>
          <p:grpSpPr bwMode="auto">
            <a:xfrm rot="2494779">
              <a:off x="12635" y="7469"/>
              <a:ext cx="1794" cy="689"/>
              <a:chOff x="4646" y="0"/>
              <a:chExt cx="2953" cy="1536"/>
            </a:xfrm>
          </p:grpSpPr>
          <p:grpSp>
            <p:nvGrpSpPr>
              <p:cNvPr id="26340" name="Group 149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359" name="Group 149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367" name="Freeform 149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68" name="Freeform 149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360" name="Line 149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1" name="Line 149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2" name="Line 149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3" name="Line 149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4" name="Line 149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5" name="Line 150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150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41" name="Group 150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354" name="Freeform 150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5" name="Freeform 150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6" name="Freeform 150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7" name="Line 150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8" name="Line 150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42" name="Group 150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349" name="Freeform 150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0" name="Freeform 151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1" name="Freeform 151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2" name="Line 151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3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43" name="Group 151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344" name="Freeform 151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5" name="Freeform 151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6" name="Freeform 151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7" name="Line 151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8" name="Line 151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310" name="Group 1520"/>
            <p:cNvGrpSpPr>
              <a:grpSpLocks/>
            </p:cNvGrpSpPr>
            <p:nvPr/>
          </p:nvGrpSpPr>
          <p:grpSpPr bwMode="auto">
            <a:xfrm rot="2494779">
              <a:off x="13277" y="7277"/>
              <a:ext cx="1794" cy="689"/>
              <a:chOff x="4646" y="0"/>
              <a:chExt cx="2953" cy="1536"/>
            </a:xfrm>
          </p:grpSpPr>
          <p:grpSp>
            <p:nvGrpSpPr>
              <p:cNvPr id="26311" name="Group 152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330" name="Group 152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338" name="Freeform 152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39" name="Freeform 152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331" name="Line 152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2" name="Line 152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3" name="Line 152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4" name="Line 152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5" name="Line 152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6" name="Line 153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7" name="Line 153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12" name="Group 153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325" name="Freeform 153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6" name="Freeform 153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7" name="Freeform 153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8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9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13" name="Group 153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320" name="Freeform 153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1" name="Freeform 154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2" name="Freeform 154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3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4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14" name="Group 154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315" name="Freeform 154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6" name="Freeform 154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7" name="Freeform 154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8" name="Line 154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9" name="Line 154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150" name="Group 1550"/>
          <p:cNvGrpSpPr>
            <a:grpSpLocks/>
          </p:cNvGrpSpPr>
          <p:nvPr/>
        </p:nvGrpSpPr>
        <p:grpSpPr bwMode="auto">
          <a:xfrm rot="6995867" flipH="1">
            <a:off x="6238876" y="3048001"/>
            <a:ext cx="2087563" cy="1592263"/>
            <a:chOff x="5984" y="-394"/>
            <a:chExt cx="7735" cy="4369"/>
          </a:xfrm>
        </p:grpSpPr>
        <p:grpSp>
          <p:nvGrpSpPr>
            <p:cNvPr id="26098" name="Group 1551"/>
            <p:cNvGrpSpPr>
              <a:grpSpLocks/>
            </p:cNvGrpSpPr>
            <p:nvPr/>
          </p:nvGrpSpPr>
          <p:grpSpPr bwMode="auto">
            <a:xfrm rot="1955971">
              <a:off x="8244" y="1431"/>
              <a:ext cx="2883" cy="2352"/>
              <a:chOff x="6087" y="1479"/>
              <a:chExt cx="2256" cy="2928"/>
            </a:xfrm>
          </p:grpSpPr>
          <p:grpSp>
            <p:nvGrpSpPr>
              <p:cNvPr id="26267" name="Group 1552"/>
              <p:cNvGrpSpPr>
                <a:grpSpLocks/>
              </p:cNvGrpSpPr>
              <p:nvPr/>
            </p:nvGrpSpPr>
            <p:grpSpPr bwMode="auto">
              <a:xfrm>
                <a:off x="6375" y="2007"/>
                <a:ext cx="1759" cy="1872"/>
                <a:chOff x="6519" y="2055"/>
                <a:chExt cx="1759" cy="1872"/>
              </a:xfrm>
            </p:grpSpPr>
            <p:grpSp>
              <p:nvGrpSpPr>
                <p:cNvPr id="26294" name="Group 1553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6304" name="Freeform 1554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05" name="Line 1555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95" name="Group 1556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6302" name="Freeform 1557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03" name="Line 1558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96" name="Group 1559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6300" name="Freeform 1560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01" name="Line 1561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97" name="Group 1562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6298" name="Freeform 1563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99" name="Line 1564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268" name="Group 1565"/>
              <p:cNvGrpSpPr>
                <a:grpSpLocks/>
              </p:cNvGrpSpPr>
              <p:nvPr/>
            </p:nvGrpSpPr>
            <p:grpSpPr bwMode="auto">
              <a:xfrm>
                <a:off x="6584" y="1479"/>
                <a:ext cx="1759" cy="1872"/>
                <a:chOff x="6519" y="2055"/>
                <a:chExt cx="1759" cy="1872"/>
              </a:xfrm>
            </p:grpSpPr>
            <p:grpSp>
              <p:nvGrpSpPr>
                <p:cNvPr id="26282" name="Group 1566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6292" name="Freeform 1567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93" name="Line 1568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83" name="Group 1569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6290" name="Freeform 1570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91" name="Line 1571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84" name="Group 1572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6288" name="Freeform 1573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89" name="Line 1574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85" name="Group 1575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6286" name="Freeform 1576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87" name="Line 1577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269" name="Group 1578"/>
              <p:cNvGrpSpPr>
                <a:grpSpLocks/>
              </p:cNvGrpSpPr>
              <p:nvPr/>
            </p:nvGrpSpPr>
            <p:grpSpPr bwMode="auto">
              <a:xfrm>
                <a:off x="6087" y="2535"/>
                <a:ext cx="1759" cy="1872"/>
                <a:chOff x="6519" y="2055"/>
                <a:chExt cx="1759" cy="1872"/>
              </a:xfrm>
            </p:grpSpPr>
            <p:grpSp>
              <p:nvGrpSpPr>
                <p:cNvPr id="26270" name="Group 1579"/>
                <p:cNvGrpSpPr>
                  <a:grpSpLocks/>
                </p:cNvGrpSpPr>
                <p:nvPr/>
              </p:nvGrpSpPr>
              <p:grpSpPr bwMode="auto">
                <a:xfrm rot="-3995273">
                  <a:off x="6439" y="2135"/>
                  <a:ext cx="816" cy="655"/>
                  <a:chOff x="5424" y="4275"/>
                  <a:chExt cx="580" cy="421"/>
                </a:xfrm>
              </p:grpSpPr>
              <p:sp>
                <p:nvSpPr>
                  <p:cNvPr id="26280" name="Freeform 1580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81" name="Line 1581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71" name="Group 1582"/>
                <p:cNvGrpSpPr>
                  <a:grpSpLocks/>
                </p:cNvGrpSpPr>
                <p:nvPr/>
              </p:nvGrpSpPr>
              <p:grpSpPr bwMode="auto">
                <a:xfrm rot="-3995273">
                  <a:off x="6775" y="2519"/>
                  <a:ext cx="816" cy="655"/>
                  <a:chOff x="5424" y="4275"/>
                  <a:chExt cx="580" cy="421"/>
                </a:xfrm>
              </p:grpSpPr>
              <p:sp>
                <p:nvSpPr>
                  <p:cNvPr id="26278" name="Freeform 1583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79" name="Line 1584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72" name="Group 1585"/>
                <p:cNvGrpSpPr>
                  <a:grpSpLocks/>
                </p:cNvGrpSpPr>
                <p:nvPr/>
              </p:nvGrpSpPr>
              <p:grpSpPr bwMode="auto">
                <a:xfrm rot="-3995273">
                  <a:off x="7159" y="2855"/>
                  <a:ext cx="816" cy="655"/>
                  <a:chOff x="5424" y="4275"/>
                  <a:chExt cx="580" cy="421"/>
                </a:xfrm>
              </p:grpSpPr>
              <p:sp>
                <p:nvSpPr>
                  <p:cNvPr id="26276" name="Freeform 1586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77" name="Line 1587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73" name="Group 1588"/>
                <p:cNvGrpSpPr>
                  <a:grpSpLocks/>
                </p:cNvGrpSpPr>
                <p:nvPr/>
              </p:nvGrpSpPr>
              <p:grpSpPr bwMode="auto">
                <a:xfrm rot="-3995273">
                  <a:off x="7543" y="3191"/>
                  <a:ext cx="816" cy="655"/>
                  <a:chOff x="5424" y="4275"/>
                  <a:chExt cx="580" cy="421"/>
                </a:xfrm>
              </p:grpSpPr>
              <p:sp>
                <p:nvSpPr>
                  <p:cNvPr id="26274" name="Freeform 1589"/>
                  <p:cNvSpPr>
                    <a:spLocks/>
                  </p:cNvSpPr>
                  <p:nvPr/>
                </p:nvSpPr>
                <p:spPr bwMode="auto">
                  <a:xfrm rot="4708315">
                    <a:off x="5467" y="4261"/>
                    <a:ext cx="336" cy="364"/>
                  </a:xfrm>
                  <a:custGeom>
                    <a:avLst/>
                    <a:gdLst>
                      <a:gd name="T0" fmla="*/ 29 w 3714"/>
                      <a:gd name="T1" fmla="*/ 3 h 4595"/>
                      <a:gd name="T2" fmla="*/ 24 w 3714"/>
                      <a:gd name="T3" fmla="*/ 4 h 4595"/>
                      <a:gd name="T4" fmla="*/ 21 w 3714"/>
                      <a:gd name="T5" fmla="*/ 4 h 4595"/>
                      <a:gd name="T6" fmla="*/ 18 w 3714"/>
                      <a:gd name="T7" fmla="*/ 4 h 4595"/>
                      <a:gd name="T8" fmla="*/ 16 w 3714"/>
                      <a:gd name="T9" fmla="*/ 4 h 4595"/>
                      <a:gd name="T10" fmla="*/ 14 w 3714"/>
                      <a:gd name="T11" fmla="*/ 5 h 4595"/>
                      <a:gd name="T12" fmla="*/ 16 w 3714"/>
                      <a:gd name="T13" fmla="*/ 4 h 4595"/>
                      <a:gd name="T14" fmla="*/ 16 w 3714"/>
                      <a:gd name="T15" fmla="*/ 2 h 4595"/>
                      <a:gd name="T16" fmla="*/ 14 w 3714"/>
                      <a:gd name="T17" fmla="*/ 1 h 4595"/>
                      <a:gd name="T18" fmla="*/ 10 w 3714"/>
                      <a:gd name="T19" fmla="*/ 0 h 4595"/>
                      <a:gd name="T20" fmla="*/ 7 w 3714"/>
                      <a:gd name="T21" fmla="*/ 1 h 4595"/>
                      <a:gd name="T22" fmla="*/ 6 w 3714"/>
                      <a:gd name="T23" fmla="*/ 2 h 4595"/>
                      <a:gd name="T24" fmla="*/ 6 w 3714"/>
                      <a:gd name="T25" fmla="*/ 4 h 4595"/>
                      <a:gd name="T26" fmla="*/ 7 w 3714"/>
                      <a:gd name="T27" fmla="*/ 5 h 4595"/>
                      <a:gd name="T28" fmla="*/ 6 w 3714"/>
                      <a:gd name="T29" fmla="*/ 6 h 4595"/>
                      <a:gd name="T30" fmla="*/ 4 w 3714"/>
                      <a:gd name="T31" fmla="*/ 6 h 4595"/>
                      <a:gd name="T32" fmla="*/ 1 w 3714"/>
                      <a:gd name="T33" fmla="*/ 8 h 4595"/>
                      <a:gd name="T34" fmla="*/ 0 w 3714"/>
                      <a:gd name="T35" fmla="*/ 9 h 4595"/>
                      <a:gd name="T36" fmla="*/ 0 w 3714"/>
                      <a:gd name="T37" fmla="*/ 10 h 4595"/>
                      <a:gd name="T38" fmla="*/ 1 w 3714"/>
                      <a:gd name="T39" fmla="*/ 10 h 4595"/>
                      <a:gd name="T40" fmla="*/ 4 w 3714"/>
                      <a:gd name="T41" fmla="*/ 10 h 4595"/>
                      <a:gd name="T42" fmla="*/ 6 w 3714"/>
                      <a:gd name="T43" fmla="*/ 10 h 4595"/>
                      <a:gd name="T44" fmla="*/ 7 w 3714"/>
                      <a:gd name="T45" fmla="*/ 10 h 4595"/>
                      <a:gd name="T46" fmla="*/ 8 w 3714"/>
                      <a:gd name="T47" fmla="*/ 11 h 4595"/>
                      <a:gd name="T48" fmla="*/ 7 w 3714"/>
                      <a:gd name="T49" fmla="*/ 13 h 4595"/>
                      <a:gd name="T50" fmla="*/ 6 w 3714"/>
                      <a:gd name="T51" fmla="*/ 16 h 4595"/>
                      <a:gd name="T52" fmla="*/ 5 w 3714"/>
                      <a:gd name="T53" fmla="*/ 20 h 4595"/>
                      <a:gd name="T54" fmla="*/ 5 w 3714"/>
                      <a:gd name="T55" fmla="*/ 22 h 4595"/>
                      <a:gd name="T56" fmla="*/ 3 w 3714"/>
                      <a:gd name="T57" fmla="*/ 23 h 4595"/>
                      <a:gd name="T58" fmla="*/ 2 w 3714"/>
                      <a:gd name="T59" fmla="*/ 24 h 4595"/>
                      <a:gd name="T60" fmla="*/ 3 w 3714"/>
                      <a:gd name="T61" fmla="*/ 25 h 4595"/>
                      <a:gd name="T62" fmla="*/ 5 w 3714"/>
                      <a:gd name="T63" fmla="*/ 27 h 4595"/>
                      <a:gd name="T64" fmla="*/ 7 w 3714"/>
                      <a:gd name="T65" fmla="*/ 28 h 4595"/>
                      <a:gd name="T66" fmla="*/ 11 w 3714"/>
                      <a:gd name="T67" fmla="*/ 25 h 4595"/>
                      <a:gd name="T68" fmla="*/ 15 w 3714"/>
                      <a:gd name="T69" fmla="*/ 26 h 4595"/>
                      <a:gd name="T70" fmla="*/ 18 w 3714"/>
                      <a:gd name="T71" fmla="*/ 29 h 4595"/>
                      <a:gd name="T72" fmla="*/ 20 w 3714"/>
                      <a:gd name="T73" fmla="*/ 27 h 4595"/>
                      <a:gd name="T74" fmla="*/ 22 w 3714"/>
                      <a:gd name="T75" fmla="*/ 25 h 4595"/>
                      <a:gd name="T76" fmla="*/ 19 w 3714"/>
                      <a:gd name="T77" fmla="*/ 22 h 4595"/>
                      <a:gd name="T78" fmla="*/ 20 w 3714"/>
                      <a:gd name="T79" fmla="*/ 18 h 4595"/>
                      <a:gd name="T80" fmla="*/ 19 w 3714"/>
                      <a:gd name="T81" fmla="*/ 11 h 4595"/>
                      <a:gd name="T82" fmla="*/ 21 w 3714"/>
                      <a:gd name="T83" fmla="*/ 11 h 4595"/>
                      <a:gd name="T84" fmla="*/ 24 w 3714"/>
                      <a:gd name="T85" fmla="*/ 10 h 4595"/>
                      <a:gd name="T86" fmla="*/ 24 w 3714"/>
                      <a:gd name="T87" fmla="*/ 8 h 4595"/>
                      <a:gd name="T88" fmla="*/ 26 w 3714"/>
                      <a:gd name="T89" fmla="*/ 8 h 4595"/>
                      <a:gd name="T90" fmla="*/ 28 w 3714"/>
                      <a:gd name="T91" fmla="*/ 6 h 4595"/>
                      <a:gd name="T92" fmla="*/ 27 w 3714"/>
                      <a:gd name="T93" fmla="*/ 5 h 4595"/>
                      <a:gd name="T94" fmla="*/ 30 w 3714"/>
                      <a:gd name="T95" fmla="*/ 5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CC6600">
                      <a:alpha val="58038"/>
                    </a:srgbClr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75" name="Line 1590"/>
                  <p:cNvSpPr>
                    <a:spLocks noChangeShapeType="1"/>
                  </p:cNvSpPr>
                  <p:nvPr/>
                </p:nvSpPr>
                <p:spPr bwMode="auto">
                  <a:xfrm rot="1090541" flipH="1">
                    <a:off x="5424" y="4455"/>
                    <a:ext cx="580" cy="2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099" name="Group 1591"/>
            <p:cNvGrpSpPr>
              <a:grpSpLocks/>
            </p:cNvGrpSpPr>
            <p:nvPr/>
          </p:nvGrpSpPr>
          <p:grpSpPr bwMode="auto">
            <a:xfrm rot="2442868">
              <a:off x="5984" y="1588"/>
              <a:ext cx="3943" cy="2387"/>
              <a:chOff x="231" y="4551"/>
              <a:chExt cx="2736" cy="2256"/>
            </a:xfrm>
          </p:grpSpPr>
          <p:grpSp>
            <p:nvGrpSpPr>
              <p:cNvPr id="26217" name="Group 1592"/>
              <p:cNvGrpSpPr>
                <a:grpSpLocks/>
              </p:cNvGrpSpPr>
              <p:nvPr/>
            </p:nvGrpSpPr>
            <p:grpSpPr bwMode="auto">
              <a:xfrm>
                <a:off x="231" y="5175"/>
                <a:ext cx="2544" cy="1632"/>
                <a:chOff x="231" y="5175"/>
                <a:chExt cx="2544" cy="1632"/>
              </a:xfrm>
            </p:grpSpPr>
            <p:grpSp>
              <p:nvGrpSpPr>
                <p:cNvPr id="26243" name="Group 1593"/>
                <p:cNvGrpSpPr>
                  <a:grpSpLocks/>
                </p:cNvGrpSpPr>
                <p:nvPr/>
              </p:nvGrpSpPr>
              <p:grpSpPr bwMode="auto">
                <a:xfrm>
                  <a:off x="231" y="5175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62" name="Freeform 1594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3" name="Freeform 1595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4" name="Freeform 1596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5" name="Line 15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6" name="Line 15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44" name="Group 1599"/>
                <p:cNvGrpSpPr>
                  <a:grpSpLocks/>
                </p:cNvGrpSpPr>
                <p:nvPr/>
              </p:nvGrpSpPr>
              <p:grpSpPr bwMode="auto">
                <a:xfrm>
                  <a:off x="768" y="5511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57" name="Freeform 1600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8" name="Freeform 1601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9" name="Freeform 1602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0" name="Line 16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61" name="Line 16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45" name="Group 1605"/>
                <p:cNvGrpSpPr>
                  <a:grpSpLocks/>
                </p:cNvGrpSpPr>
                <p:nvPr/>
              </p:nvGrpSpPr>
              <p:grpSpPr bwMode="auto">
                <a:xfrm>
                  <a:off x="1383" y="5751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52" name="Freeform 1606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3" name="Freeform 1607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4" name="Freeform 1608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5" name="Line 16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6" name="Line 16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46" name="Group 1611"/>
                <p:cNvGrpSpPr>
                  <a:grpSpLocks/>
                </p:cNvGrpSpPr>
                <p:nvPr/>
              </p:nvGrpSpPr>
              <p:grpSpPr bwMode="auto">
                <a:xfrm>
                  <a:off x="1920" y="6078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47" name="Freeform 1612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8" name="Freeform 1613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9" name="Freeform 1614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0" name="Line 16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1" name="Line 1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218" name="Group 1617"/>
              <p:cNvGrpSpPr>
                <a:grpSpLocks/>
              </p:cNvGrpSpPr>
              <p:nvPr/>
            </p:nvGrpSpPr>
            <p:grpSpPr bwMode="auto">
              <a:xfrm>
                <a:off x="423" y="4551"/>
                <a:ext cx="2544" cy="1632"/>
                <a:chOff x="231" y="5175"/>
                <a:chExt cx="2544" cy="1632"/>
              </a:xfrm>
            </p:grpSpPr>
            <p:grpSp>
              <p:nvGrpSpPr>
                <p:cNvPr id="26219" name="Group 1618"/>
                <p:cNvGrpSpPr>
                  <a:grpSpLocks/>
                </p:cNvGrpSpPr>
                <p:nvPr/>
              </p:nvGrpSpPr>
              <p:grpSpPr bwMode="auto">
                <a:xfrm>
                  <a:off x="231" y="5175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38" name="Freeform 1619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9" name="Freeform 1620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0" name="Freeform 1621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1" name="Line 16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2" name="Line 16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20" name="Group 1624"/>
                <p:cNvGrpSpPr>
                  <a:grpSpLocks/>
                </p:cNvGrpSpPr>
                <p:nvPr/>
              </p:nvGrpSpPr>
              <p:grpSpPr bwMode="auto">
                <a:xfrm>
                  <a:off x="768" y="5511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33" name="Freeform 1625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4" name="Freeform 1626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5" name="Freeform 1627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6" name="Line 16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7" name="Line 16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21" name="Group 1630"/>
                <p:cNvGrpSpPr>
                  <a:grpSpLocks/>
                </p:cNvGrpSpPr>
                <p:nvPr/>
              </p:nvGrpSpPr>
              <p:grpSpPr bwMode="auto">
                <a:xfrm>
                  <a:off x="1383" y="5751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28" name="Freeform 163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9" name="Freeform 163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0" name="Freeform 1633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1" name="Line 16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32" name="Line 16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22" name="Group 1636"/>
                <p:cNvGrpSpPr>
                  <a:grpSpLocks/>
                </p:cNvGrpSpPr>
                <p:nvPr/>
              </p:nvGrpSpPr>
              <p:grpSpPr bwMode="auto">
                <a:xfrm>
                  <a:off x="1920" y="6078"/>
                  <a:ext cx="855" cy="729"/>
                  <a:chOff x="1296" y="-134"/>
                  <a:chExt cx="4704" cy="6060"/>
                </a:xfrm>
              </p:grpSpPr>
              <p:sp>
                <p:nvSpPr>
                  <p:cNvPr id="26223" name="Freeform 163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4" name="Freeform 163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chemeClr val="tx1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5" name="Freeform 163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6" name="Line 16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27" name="Line 16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6100" name="Group 1642"/>
            <p:cNvGrpSpPr>
              <a:grpSpLocks/>
            </p:cNvGrpSpPr>
            <p:nvPr/>
          </p:nvGrpSpPr>
          <p:grpSpPr bwMode="auto">
            <a:xfrm rot="2803251">
              <a:off x="11415" y="182"/>
              <a:ext cx="2784" cy="1824"/>
              <a:chOff x="3159" y="5607"/>
              <a:chExt cx="2784" cy="1824"/>
            </a:xfrm>
          </p:grpSpPr>
          <p:grpSp>
            <p:nvGrpSpPr>
              <p:cNvPr id="26175" name="Group 1643"/>
              <p:cNvGrpSpPr>
                <a:grpSpLocks/>
              </p:cNvGrpSpPr>
              <p:nvPr/>
            </p:nvGrpSpPr>
            <p:grpSpPr bwMode="auto">
              <a:xfrm>
                <a:off x="3159" y="6279"/>
                <a:ext cx="2640" cy="1152"/>
                <a:chOff x="3159" y="6279"/>
                <a:chExt cx="2640" cy="1152"/>
              </a:xfrm>
            </p:grpSpPr>
            <p:grpSp>
              <p:nvGrpSpPr>
                <p:cNvPr id="26197" name="Group 1644"/>
                <p:cNvGrpSpPr>
                  <a:grpSpLocks/>
                </p:cNvGrpSpPr>
                <p:nvPr/>
              </p:nvGrpSpPr>
              <p:grpSpPr bwMode="auto">
                <a:xfrm>
                  <a:off x="3159" y="6279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6208" name="Group 1645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36" name="Freeform 1646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16" name="Freeform 1647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09" name="Group 1648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213" name="Freeform 1649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14" name="Freeform 1650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10" name="Group 1651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211" name="Freeform 1652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12" name="Freeform 165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98" name="Group 1654"/>
                <p:cNvGrpSpPr>
                  <a:grpSpLocks/>
                </p:cNvGrpSpPr>
                <p:nvPr/>
              </p:nvGrpSpPr>
              <p:grpSpPr bwMode="auto">
                <a:xfrm>
                  <a:off x="4455" y="6568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6199" name="Group 1655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6206" name="Freeform 1656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07" name="Freeform 1657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00" name="Group 1658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204" name="Freeform 1659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05" name="Freeform 1660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01" name="Group 1661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202" name="Freeform 1662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03" name="Freeform 166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6176" name="Group 1664"/>
              <p:cNvGrpSpPr>
                <a:grpSpLocks/>
              </p:cNvGrpSpPr>
              <p:nvPr/>
            </p:nvGrpSpPr>
            <p:grpSpPr bwMode="auto">
              <a:xfrm>
                <a:off x="3303" y="5607"/>
                <a:ext cx="2640" cy="1152"/>
                <a:chOff x="3159" y="6279"/>
                <a:chExt cx="2640" cy="1152"/>
              </a:xfrm>
            </p:grpSpPr>
            <p:grpSp>
              <p:nvGrpSpPr>
                <p:cNvPr id="26177" name="Group 1665"/>
                <p:cNvGrpSpPr>
                  <a:grpSpLocks/>
                </p:cNvGrpSpPr>
                <p:nvPr/>
              </p:nvGrpSpPr>
              <p:grpSpPr bwMode="auto">
                <a:xfrm>
                  <a:off x="3159" y="6279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6188" name="Group 1666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6195" name="Freeform 1667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96" name="Freeform 166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89" name="Group 1669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193" name="Freeform 1670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94" name="Freeform 167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90" name="Group 1672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191" name="Freeform 1673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92" name="Freeform 167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78" name="Group 1675"/>
                <p:cNvGrpSpPr>
                  <a:grpSpLocks/>
                </p:cNvGrpSpPr>
                <p:nvPr/>
              </p:nvGrpSpPr>
              <p:grpSpPr bwMode="auto">
                <a:xfrm>
                  <a:off x="4455" y="6568"/>
                  <a:ext cx="1344" cy="863"/>
                  <a:chOff x="5307" y="3984"/>
                  <a:chExt cx="741" cy="671"/>
                </a:xfrm>
              </p:grpSpPr>
              <p:grpSp>
                <p:nvGrpSpPr>
                  <p:cNvPr id="26179" name="Group 1676"/>
                  <p:cNvGrpSpPr>
                    <a:grpSpLocks/>
                  </p:cNvGrpSpPr>
                  <p:nvPr/>
                </p:nvGrpSpPr>
                <p:grpSpPr bwMode="auto">
                  <a:xfrm>
                    <a:off x="5547" y="4032"/>
                    <a:ext cx="261" cy="605"/>
                    <a:chOff x="1104" y="3028"/>
                    <a:chExt cx="982" cy="1376"/>
                  </a:xfrm>
                </p:grpSpPr>
                <p:sp>
                  <p:nvSpPr>
                    <p:cNvPr id="26186" name="Freeform 1677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87" name="Freeform 1678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80" name="Group 1679"/>
                  <p:cNvGrpSpPr>
                    <a:grpSpLocks/>
                  </p:cNvGrpSpPr>
                  <p:nvPr/>
                </p:nvGrpSpPr>
                <p:grpSpPr bwMode="auto">
                  <a:xfrm>
                    <a:off x="5307" y="3984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184" name="Freeform 1680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85" name="Freeform 1681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81" name="Group 1682"/>
                  <p:cNvGrpSpPr>
                    <a:grpSpLocks/>
                  </p:cNvGrpSpPr>
                  <p:nvPr/>
                </p:nvGrpSpPr>
                <p:grpSpPr bwMode="auto">
                  <a:xfrm>
                    <a:off x="5787" y="4128"/>
                    <a:ext cx="261" cy="527"/>
                    <a:chOff x="1104" y="3028"/>
                    <a:chExt cx="982" cy="1376"/>
                  </a:xfrm>
                </p:grpSpPr>
                <p:sp>
                  <p:nvSpPr>
                    <p:cNvPr id="26182" name="Freeform 1683"/>
                    <p:cNvSpPr>
                      <a:spLocks/>
                    </p:cNvSpPr>
                    <p:nvPr/>
                  </p:nvSpPr>
                  <p:spPr bwMode="auto">
                    <a:xfrm>
                      <a:off x="1104" y="3120"/>
                      <a:ext cx="982" cy="1284"/>
                    </a:xfrm>
                    <a:custGeom>
                      <a:avLst/>
                      <a:gdLst>
                        <a:gd name="T0" fmla="*/ 11 w 2411"/>
                        <a:gd name="T1" fmla="*/ 237 h 2679"/>
                        <a:gd name="T2" fmla="*/ 33 w 2411"/>
                        <a:gd name="T3" fmla="*/ 397 h 2679"/>
                        <a:gd name="T4" fmla="*/ 22 w 2411"/>
                        <a:gd name="T5" fmla="*/ 477 h 2679"/>
                        <a:gd name="T6" fmla="*/ 15 w 2411"/>
                        <a:gd name="T7" fmla="*/ 578 h 2679"/>
                        <a:gd name="T8" fmla="*/ 53 w 2411"/>
                        <a:gd name="T9" fmla="*/ 591 h 2679"/>
                        <a:gd name="T10" fmla="*/ 40 w 2411"/>
                        <a:gd name="T11" fmla="*/ 520 h 2679"/>
                        <a:gd name="T12" fmla="*/ 82 w 2411"/>
                        <a:gd name="T13" fmla="*/ 483 h 2679"/>
                        <a:gd name="T14" fmla="*/ 71 w 2411"/>
                        <a:gd name="T15" fmla="*/ 393 h 2679"/>
                        <a:gd name="T16" fmla="*/ 115 w 2411"/>
                        <a:gd name="T17" fmla="*/ 431 h 2679"/>
                        <a:gd name="T18" fmla="*/ 109 w 2411"/>
                        <a:gd name="T19" fmla="*/ 505 h 2679"/>
                        <a:gd name="T20" fmla="*/ 115 w 2411"/>
                        <a:gd name="T21" fmla="*/ 597 h 2679"/>
                        <a:gd name="T22" fmla="*/ 176 w 2411"/>
                        <a:gd name="T23" fmla="*/ 600 h 2679"/>
                        <a:gd name="T24" fmla="*/ 138 w 2411"/>
                        <a:gd name="T25" fmla="*/ 544 h 2679"/>
                        <a:gd name="T26" fmla="*/ 153 w 2411"/>
                        <a:gd name="T27" fmla="*/ 437 h 2679"/>
                        <a:gd name="T28" fmla="*/ 120 w 2411"/>
                        <a:gd name="T29" fmla="*/ 369 h 2679"/>
                        <a:gd name="T30" fmla="*/ 82 w 2411"/>
                        <a:gd name="T31" fmla="*/ 314 h 2679"/>
                        <a:gd name="T32" fmla="*/ 104 w 2411"/>
                        <a:gd name="T33" fmla="*/ 249 h 2679"/>
                        <a:gd name="T34" fmla="*/ 109 w 2411"/>
                        <a:gd name="T35" fmla="*/ 172 h 2679"/>
                        <a:gd name="T36" fmla="*/ 140 w 2411"/>
                        <a:gd name="T37" fmla="*/ 246 h 2679"/>
                        <a:gd name="T38" fmla="*/ 169 w 2411"/>
                        <a:gd name="T39" fmla="*/ 240 h 2679"/>
                        <a:gd name="T40" fmla="*/ 222 w 2411"/>
                        <a:gd name="T41" fmla="*/ 178 h 2679"/>
                        <a:gd name="T42" fmla="*/ 282 w 2411"/>
                        <a:gd name="T43" fmla="*/ 141 h 2679"/>
                        <a:gd name="T44" fmla="*/ 360 w 2411"/>
                        <a:gd name="T45" fmla="*/ 83 h 2679"/>
                        <a:gd name="T46" fmla="*/ 400 w 2411"/>
                        <a:gd name="T47" fmla="*/ 24 h 2679"/>
                        <a:gd name="T48" fmla="*/ 280 w 2411"/>
                        <a:gd name="T49" fmla="*/ 114 h 2679"/>
                        <a:gd name="T50" fmla="*/ 211 w 2411"/>
                        <a:gd name="T51" fmla="*/ 132 h 2679"/>
                        <a:gd name="T52" fmla="*/ 178 w 2411"/>
                        <a:gd name="T53" fmla="*/ 172 h 2679"/>
                        <a:gd name="T54" fmla="*/ 136 w 2411"/>
                        <a:gd name="T55" fmla="*/ 148 h 2679"/>
                        <a:gd name="T56" fmla="*/ 107 w 2411"/>
                        <a:gd name="T57" fmla="*/ 93 h 2679"/>
                        <a:gd name="T58" fmla="*/ 124 w 2411"/>
                        <a:gd name="T59" fmla="*/ 15 h 2679"/>
                        <a:gd name="T60" fmla="*/ 80 w 2411"/>
                        <a:gd name="T61" fmla="*/ 0 h 2679"/>
                        <a:gd name="T62" fmla="*/ 46 w 2411"/>
                        <a:gd name="T63" fmla="*/ 52 h 267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0" t="0" r="r" b="b"/>
                      <a:pathLst>
                        <a:path w="2411" h="2679">
                          <a:moveTo>
                            <a:pt x="361" y="388"/>
                          </a:moveTo>
                          <a:lnTo>
                            <a:pt x="67" y="1031"/>
                          </a:lnTo>
                          <a:lnTo>
                            <a:pt x="13" y="1366"/>
                          </a:lnTo>
                          <a:lnTo>
                            <a:pt x="201" y="1728"/>
                          </a:lnTo>
                          <a:lnTo>
                            <a:pt x="335" y="1888"/>
                          </a:lnTo>
                          <a:lnTo>
                            <a:pt x="134" y="2076"/>
                          </a:lnTo>
                          <a:lnTo>
                            <a:pt x="0" y="2357"/>
                          </a:lnTo>
                          <a:lnTo>
                            <a:pt x="93" y="2518"/>
                          </a:lnTo>
                          <a:lnTo>
                            <a:pt x="201" y="2572"/>
                          </a:lnTo>
                          <a:lnTo>
                            <a:pt x="321" y="2572"/>
                          </a:lnTo>
                          <a:lnTo>
                            <a:pt x="201" y="2384"/>
                          </a:lnTo>
                          <a:lnTo>
                            <a:pt x="241" y="2263"/>
                          </a:lnTo>
                          <a:lnTo>
                            <a:pt x="375" y="2223"/>
                          </a:lnTo>
                          <a:lnTo>
                            <a:pt x="495" y="2103"/>
                          </a:lnTo>
                          <a:lnTo>
                            <a:pt x="589" y="1888"/>
                          </a:lnTo>
                          <a:lnTo>
                            <a:pt x="428" y="1714"/>
                          </a:lnTo>
                          <a:lnTo>
                            <a:pt x="522" y="1768"/>
                          </a:lnTo>
                          <a:lnTo>
                            <a:pt x="696" y="1875"/>
                          </a:lnTo>
                          <a:lnTo>
                            <a:pt x="643" y="2036"/>
                          </a:lnTo>
                          <a:lnTo>
                            <a:pt x="656" y="2196"/>
                          </a:lnTo>
                          <a:lnTo>
                            <a:pt x="669" y="2357"/>
                          </a:lnTo>
                          <a:lnTo>
                            <a:pt x="696" y="2598"/>
                          </a:lnTo>
                          <a:lnTo>
                            <a:pt x="924" y="2679"/>
                          </a:lnTo>
                          <a:lnTo>
                            <a:pt x="1058" y="2612"/>
                          </a:lnTo>
                          <a:lnTo>
                            <a:pt x="844" y="2491"/>
                          </a:lnTo>
                          <a:lnTo>
                            <a:pt x="830" y="2371"/>
                          </a:lnTo>
                          <a:lnTo>
                            <a:pt x="870" y="2196"/>
                          </a:lnTo>
                          <a:lnTo>
                            <a:pt x="924" y="1902"/>
                          </a:lnTo>
                          <a:lnTo>
                            <a:pt x="817" y="1714"/>
                          </a:lnTo>
                          <a:lnTo>
                            <a:pt x="723" y="1607"/>
                          </a:lnTo>
                          <a:lnTo>
                            <a:pt x="616" y="1473"/>
                          </a:lnTo>
                          <a:lnTo>
                            <a:pt x="495" y="1366"/>
                          </a:lnTo>
                          <a:lnTo>
                            <a:pt x="562" y="1286"/>
                          </a:lnTo>
                          <a:lnTo>
                            <a:pt x="629" y="1085"/>
                          </a:lnTo>
                          <a:lnTo>
                            <a:pt x="669" y="937"/>
                          </a:lnTo>
                          <a:lnTo>
                            <a:pt x="656" y="750"/>
                          </a:lnTo>
                          <a:lnTo>
                            <a:pt x="723" y="911"/>
                          </a:lnTo>
                          <a:lnTo>
                            <a:pt x="844" y="1071"/>
                          </a:lnTo>
                          <a:lnTo>
                            <a:pt x="911" y="1071"/>
                          </a:lnTo>
                          <a:lnTo>
                            <a:pt x="1018" y="1044"/>
                          </a:lnTo>
                          <a:lnTo>
                            <a:pt x="1192" y="817"/>
                          </a:lnTo>
                          <a:lnTo>
                            <a:pt x="1339" y="777"/>
                          </a:lnTo>
                          <a:lnTo>
                            <a:pt x="1473" y="656"/>
                          </a:lnTo>
                          <a:lnTo>
                            <a:pt x="1701" y="616"/>
                          </a:lnTo>
                          <a:lnTo>
                            <a:pt x="1969" y="495"/>
                          </a:lnTo>
                          <a:lnTo>
                            <a:pt x="2170" y="361"/>
                          </a:lnTo>
                          <a:lnTo>
                            <a:pt x="2330" y="281"/>
                          </a:lnTo>
                          <a:lnTo>
                            <a:pt x="2411" y="107"/>
                          </a:lnTo>
                          <a:lnTo>
                            <a:pt x="1915" y="375"/>
                          </a:lnTo>
                          <a:lnTo>
                            <a:pt x="1687" y="495"/>
                          </a:lnTo>
                          <a:lnTo>
                            <a:pt x="1460" y="549"/>
                          </a:lnTo>
                          <a:lnTo>
                            <a:pt x="1272" y="576"/>
                          </a:lnTo>
                          <a:lnTo>
                            <a:pt x="1178" y="683"/>
                          </a:lnTo>
                          <a:lnTo>
                            <a:pt x="1071" y="750"/>
                          </a:lnTo>
                          <a:lnTo>
                            <a:pt x="884" y="884"/>
                          </a:lnTo>
                          <a:lnTo>
                            <a:pt x="817" y="643"/>
                          </a:lnTo>
                          <a:lnTo>
                            <a:pt x="750" y="509"/>
                          </a:lnTo>
                          <a:lnTo>
                            <a:pt x="643" y="402"/>
                          </a:lnTo>
                          <a:lnTo>
                            <a:pt x="723" y="321"/>
                          </a:lnTo>
                          <a:lnTo>
                            <a:pt x="750" y="67"/>
                          </a:lnTo>
                          <a:lnTo>
                            <a:pt x="616" y="0"/>
                          </a:lnTo>
                          <a:lnTo>
                            <a:pt x="482" y="0"/>
                          </a:lnTo>
                          <a:lnTo>
                            <a:pt x="321" y="40"/>
                          </a:lnTo>
                          <a:lnTo>
                            <a:pt x="281" y="227"/>
                          </a:lnTo>
                          <a:lnTo>
                            <a:pt x="310" y="387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83" name="Freeform 168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976" y="3466"/>
                      <a:ext cx="1020" cy="144"/>
                    </a:xfrm>
                    <a:custGeom>
                      <a:avLst/>
                      <a:gdLst>
                        <a:gd name="T0" fmla="*/ 0 w 2519"/>
                        <a:gd name="T1" fmla="*/ 15 h 803"/>
                        <a:gd name="T2" fmla="*/ 62 w 2519"/>
                        <a:gd name="T3" fmla="*/ 6 h 803"/>
                        <a:gd name="T4" fmla="*/ 134 w 2519"/>
                        <a:gd name="T5" fmla="*/ 0 h 803"/>
                        <a:gd name="T6" fmla="*/ 235 w 2519"/>
                        <a:gd name="T7" fmla="*/ 0 h 803"/>
                        <a:gd name="T8" fmla="*/ 327 w 2519"/>
                        <a:gd name="T9" fmla="*/ 8 h 803"/>
                        <a:gd name="T10" fmla="*/ 413 w 2519"/>
                        <a:gd name="T11" fmla="*/ 26 h 803"/>
                        <a:gd name="T12" fmla="*/ 330 w 2519"/>
                        <a:gd name="T13" fmla="*/ 19 h 803"/>
                        <a:gd name="T14" fmla="*/ 244 w 2519"/>
                        <a:gd name="T15" fmla="*/ 14 h 803"/>
                        <a:gd name="T16" fmla="*/ 123 w 2519"/>
                        <a:gd name="T17" fmla="*/ 11 h 803"/>
                        <a:gd name="T18" fmla="*/ 4 w 2519"/>
                        <a:gd name="T19" fmla="*/ 15 h 80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0" t="0" r="r" b="b"/>
                      <a:pathLst>
                        <a:path w="2519" h="803">
                          <a:moveTo>
                            <a:pt x="0" y="469"/>
                          </a:moveTo>
                          <a:lnTo>
                            <a:pt x="376" y="174"/>
                          </a:lnTo>
                          <a:lnTo>
                            <a:pt x="818" y="0"/>
                          </a:lnTo>
                          <a:lnTo>
                            <a:pt x="1434" y="0"/>
                          </a:lnTo>
                          <a:lnTo>
                            <a:pt x="1996" y="254"/>
                          </a:lnTo>
                          <a:lnTo>
                            <a:pt x="2519" y="803"/>
                          </a:lnTo>
                          <a:lnTo>
                            <a:pt x="2010" y="602"/>
                          </a:lnTo>
                          <a:lnTo>
                            <a:pt x="1487" y="428"/>
                          </a:lnTo>
                          <a:lnTo>
                            <a:pt x="751" y="348"/>
                          </a:lnTo>
                          <a:lnTo>
                            <a:pt x="27" y="482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6101" name="Group 1685"/>
            <p:cNvGrpSpPr>
              <a:grpSpLocks/>
            </p:cNvGrpSpPr>
            <p:nvPr/>
          </p:nvGrpSpPr>
          <p:grpSpPr bwMode="auto">
            <a:xfrm rot="4027256">
              <a:off x="10010" y="-621"/>
              <a:ext cx="3294" cy="3747"/>
              <a:chOff x="9303" y="-442"/>
              <a:chExt cx="3294" cy="2448"/>
            </a:xfrm>
          </p:grpSpPr>
          <p:grpSp>
            <p:nvGrpSpPr>
              <p:cNvPr id="26102" name="Group 1686"/>
              <p:cNvGrpSpPr>
                <a:grpSpLocks/>
              </p:cNvGrpSpPr>
              <p:nvPr/>
            </p:nvGrpSpPr>
            <p:grpSpPr bwMode="auto">
              <a:xfrm>
                <a:off x="9303" y="393"/>
                <a:ext cx="3294" cy="1613"/>
                <a:chOff x="2256" y="2554"/>
                <a:chExt cx="3294" cy="1613"/>
              </a:xfrm>
            </p:grpSpPr>
            <p:grpSp>
              <p:nvGrpSpPr>
                <p:cNvPr id="26107" name="Group 1687"/>
                <p:cNvGrpSpPr>
                  <a:grpSpLocks/>
                </p:cNvGrpSpPr>
                <p:nvPr/>
              </p:nvGrpSpPr>
              <p:grpSpPr bwMode="auto">
                <a:xfrm>
                  <a:off x="2256" y="2890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6159" name="Group 1688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72" name="Freeform 1689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73" name="Freeform 1690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74" name="Freeform 1691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60" name="Group 1692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69" name="Freeform 1693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70" name="Freeform 1694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71" name="Freeform 1695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61" name="Group 1696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66" name="Freeform 1697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67" name="Freeform 1698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68" name="Freeform 1699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62" name="Group 1700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63" name="Freeform 1701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64" name="Freeform 1702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65" name="Freeform 1703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08" name="Group 1704"/>
                <p:cNvGrpSpPr>
                  <a:grpSpLocks/>
                </p:cNvGrpSpPr>
                <p:nvPr/>
              </p:nvGrpSpPr>
              <p:grpSpPr bwMode="auto">
                <a:xfrm>
                  <a:off x="3024" y="2775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6143" name="Group 1705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56" name="Freeform 1706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7" name="Freeform 1707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8" name="Freeform 1708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44" name="Group 1709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53" name="Freeform 1710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4" name="Freeform 1711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5" name="Freeform 1712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45" name="Group 1713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50" name="Freeform 1714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1" name="Freeform 1715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2" name="Freeform 1716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46" name="Group 1717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47" name="Freeform 1718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8" name="Freeform 1719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9" name="Freeform 1720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09" name="Group 1721"/>
                <p:cNvGrpSpPr>
                  <a:grpSpLocks/>
                </p:cNvGrpSpPr>
                <p:nvPr/>
              </p:nvGrpSpPr>
              <p:grpSpPr bwMode="auto">
                <a:xfrm>
                  <a:off x="3783" y="2698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6127" name="Group 1722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40" name="Freeform 1723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1" name="Freeform 1724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2" name="Freeform 1725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28" name="Group 1726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37" name="Freeform 1727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8" name="Freeform 1728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9" name="Freeform 1729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29" name="Group 1730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34" name="Freeform 1731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5" name="Freeform 1732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6" name="Freeform 1733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30" name="Group 1734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31" name="Freeform 1735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2" name="Freeform 1736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3" name="Freeform 1737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10" name="Group 1738"/>
                <p:cNvGrpSpPr>
                  <a:grpSpLocks/>
                </p:cNvGrpSpPr>
                <p:nvPr/>
              </p:nvGrpSpPr>
              <p:grpSpPr bwMode="auto">
                <a:xfrm>
                  <a:off x="4551" y="2554"/>
                  <a:ext cx="999" cy="1277"/>
                  <a:chOff x="2256" y="2890"/>
                  <a:chExt cx="999" cy="1277"/>
                </a:xfrm>
              </p:grpSpPr>
              <p:grpSp>
                <p:nvGrpSpPr>
                  <p:cNvPr id="26111" name="Group 1739"/>
                  <p:cNvGrpSpPr>
                    <a:grpSpLocks/>
                  </p:cNvGrpSpPr>
                  <p:nvPr/>
                </p:nvGrpSpPr>
                <p:grpSpPr bwMode="auto">
                  <a:xfrm>
                    <a:off x="2256" y="2890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24" name="Freeform 1740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25" name="Freeform 1741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26" name="Freeform 1742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12" name="Group 1743"/>
                  <p:cNvGrpSpPr>
                    <a:grpSpLocks/>
                  </p:cNvGrpSpPr>
                  <p:nvPr/>
                </p:nvGrpSpPr>
                <p:grpSpPr bwMode="auto">
                  <a:xfrm>
                    <a:off x="2295" y="3178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21" name="Freeform 1744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22" name="Freeform 1745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23" name="Freeform 1746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13" name="Group 1747"/>
                  <p:cNvGrpSpPr>
                    <a:grpSpLocks/>
                  </p:cNvGrpSpPr>
                  <p:nvPr/>
                </p:nvGrpSpPr>
                <p:grpSpPr bwMode="auto">
                  <a:xfrm>
                    <a:off x="2391" y="3447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18" name="Freeform 1748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19" name="Freeform 1749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20" name="Freeform 1750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14" name="Group 1751"/>
                  <p:cNvGrpSpPr>
                    <a:grpSpLocks/>
                  </p:cNvGrpSpPr>
                  <p:nvPr/>
                </p:nvGrpSpPr>
                <p:grpSpPr bwMode="auto">
                  <a:xfrm>
                    <a:off x="2487" y="3754"/>
                    <a:ext cx="768" cy="413"/>
                    <a:chOff x="432" y="624"/>
                    <a:chExt cx="7048" cy="4541"/>
                  </a:xfrm>
                </p:grpSpPr>
                <p:sp>
                  <p:nvSpPr>
                    <p:cNvPr id="26115" name="Freeform 1752"/>
                    <p:cNvSpPr>
                      <a:spLocks/>
                    </p:cNvSpPr>
                    <p:nvPr/>
                  </p:nvSpPr>
                  <p:spPr bwMode="auto">
                    <a:xfrm>
                      <a:off x="2090" y="1139"/>
                      <a:ext cx="5390" cy="4026"/>
                    </a:xfrm>
                    <a:custGeom>
                      <a:avLst/>
                      <a:gdLst>
                        <a:gd name="T0" fmla="*/ 160 w 5390"/>
                        <a:gd name="T1" fmla="*/ 2339 h 4026"/>
                        <a:gd name="T2" fmla="*/ 321 w 5390"/>
                        <a:gd name="T3" fmla="*/ 2446 h 4026"/>
                        <a:gd name="T4" fmla="*/ 160 w 5390"/>
                        <a:gd name="T5" fmla="*/ 2901 h 4026"/>
                        <a:gd name="T6" fmla="*/ 375 w 5390"/>
                        <a:gd name="T7" fmla="*/ 3236 h 4026"/>
                        <a:gd name="T8" fmla="*/ 683 w 5390"/>
                        <a:gd name="T9" fmla="*/ 3611 h 4026"/>
                        <a:gd name="T10" fmla="*/ 911 w 5390"/>
                        <a:gd name="T11" fmla="*/ 3839 h 4026"/>
                        <a:gd name="T12" fmla="*/ 1272 w 5390"/>
                        <a:gd name="T13" fmla="*/ 4013 h 4026"/>
                        <a:gd name="T14" fmla="*/ 1219 w 5390"/>
                        <a:gd name="T15" fmla="*/ 3692 h 4026"/>
                        <a:gd name="T16" fmla="*/ 830 w 5390"/>
                        <a:gd name="T17" fmla="*/ 3317 h 4026"/>
                        <a:gd name="T18" fmla="*/ 375 w 5390"/>
                        <a:gd name="T19" fmla="*/ 2941 h 4026"/>
                        <a:gd name="T20" fmla="*/ 903 w 5390"/>
                        <a:gd name="T21" fmla="*/ 2729 h 4026"/>
                        <a:gd name="T22" fmla="*/ 1345 w 5390"/>
                        <a:gd name="T23" fmla="*/ 2475 h 4026"/>
                        <a:gd name="T24" fmla="*/ 2376 w 5390"/>
                        <a:gd name="T25" fmla="*/ 2609 h 4026"/>
                        <a:gd name="T26" fmla="*/ 3019 w 5390"/>
                        <a:gd name="T27" fmla="*/ 2582 h 4026"/>
                        <a:gd name="T28" fmla="*/ 3555 w 5390"/>
                        <a:gd name="T29" fmla="*/ 2689 h 4026"/>
                        <a:gd name="T30" fmla="*/ 4158 w 5390"/>
                        <a:gd name="T31" fmla="*/ 2836 h 4026"/>
                        <a:gd name="T32" fmla="*/ 4198 w 5390"/>
                        <a:gd name="T33" fmla="*/ 3426 h 4026"/>
                        <a:gd name="T34" fmla="*/ 4560 w 5390"/>
                        <a:gd name="T35" fmla="*/ 3238 h 4026"/>
                        <a:gd name="T36" fmla="*/ 4211 w 5390"/>
                        <a:gd name="T37" fmla="*/ 2662 h 4026"/>
                        <a:gd name="T38" fmla="*/ 4278 w 5390"/>
                        <a:gd name="T39" fmla="*/ 2475 h 4026"/>
                        <a:gd name="T40" fmla="*/ 4627 w 5390"/>
                        <a:gd name="T41" fmla="*/ 2421 h 4026"/>
                        <a:gd name="T42" fmla="*/ 5002 w 5390"/>
                        <a:gd name="T43" fmla="*/ 2756 h 4026"/>
                        <a:gd name="T44" fmla="*/ 5082 w 5390"/>
                        <a:gd name="T45" fmla="*/ 3104 h 4026"/>
                        <a:gd name="T46" fmla="*/ 5270 w 5390"/>
                        <a:gd name="T47" fmla="*/ 3252 h 4026"/>
                        <a:gd name="T48" fmla="*/ 5390 w 5390"/>
                        <a:gd name="T49" fmla="*/ 2917 h 4026"/>
                        <a:gd name="T50" fmla="*/ 5176 w 5390"/>
                        <a:gd name="T51" fmla="*/ 2582 h 4026"/>
                        <a:gd name="T52" fmla="*/ 4895 w 5390"/>
                        <a:gd name="T53" fmla="*/ 2274 h 4026"/>
                        <a:gd name="T54" fmla="*/ 4332 w 5390"/>
                        <a:gd name="T55" fmla="*/ 2180 h 4026"/>
                        <a:gd name="T56" fmla="*/ 4104 w 5390"/>
                        <a:gd name="T57" fmla="*/ 2033 h 4026"/>
                        <a:gd name="T58" fmla="*/ 4166 w 5390"/>
                        <a:gd name="T59" fmla="*/ 1401 h 4026"/>
                        <a:gd name="T60" fmla="*/ 4125 w 5390"/>
                        <a:gd name="T61" fmla="*/ 919 h 4026"/>
                        <a:gd name="T62" fmla="*/ 4581 w 5390"/>
                        <a:gd name="T63" fmla="*/ 1133 h 4026"/>
                        <a:gd name="T64" fmla="*/ 4822 w 5390"/>
                        <a:gd name="T65" fmla="*/ 959 h 4026"/>
                        <a:gd name="T66" fmla="*/ 4581 w 5390"/>
                        <a:gd name="T67" fmla="*/ 624 h 4026"/>
                        <a:gd name="T68" fmla="*/ 4594 w 5390"/>
                        <a:gd name="T69" fmla="*/ 0 h 4026"/>
                        <a:gd name="T70" fmla="*/ 4018 w 5390"/>
                        <a:gd name="T71" fmla="*/ 281 h 4026"/>
                        <a:gd name="T72" fmla="*/ 3402 w 5390"/>
                        <a:gd name="T73" fmla="*/ 884 h 4026"/>
                        <a:gd name="T74" fmla="*/ 2786 w 5390"/>
                        <a:gd name="T75" fmla="*/ 35 h 402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5390" h="4026">
                          <a:moveTo>
                            <a:pt x="0" y="2231"/>
                          </a:moveTo>
                          <a:lnTo>
                            <a:pt x="160" y="2339"/>
                          </a:lnTo>
                          <a:lnTo>
                            <a:pt x="308" y="2379"/>
                          </a:lnTo>
                          <a:lnTo>
                            <a:pt x="321" y="2446"/>
                          </a:lnTo>
                          <a:lnTo>
                            <a:pt x="187" y="2593"/>
                          </a:lnTo>
                          <a:lnTo>
                            <a:pt x="160" y="2901"/>
                          </a:lnTo>
                          <a:lnTo>
                            <a:pt x="67" y="3089"/>
                          </a:lnTo>
                          <a:lnTo>
                            <a:pt x="375" y="3236"/>
                          </a:lnTo>
                          <a:lnTo>
                            <a:pt x="643" y="3397"/>
                          </a:lnTo>
                          <a:lnTo>
                            <a:pt x="683" y="3611"/>
                          </a:lnTo>
                          <a:lnTo>
                            <a:pt x="911" y="3692"/>
                          </a:lnTo>
                          <a:lnTo>
                            <a:pt x="911" y="3839"/>
                          </a:lnTo>
                          <a:lnTo>
                            <a:pt x="1058" y="4026"/>
                          </a:lnTo>
                          <a:lnTo>
                            <a:pt x="1272" y="4013"/>
                          </a:lnTo>
                          <a:lnTo>
                            <a:pt x="1299" y="3893"/>
                          </a:lnTo>
                          <a:lnTo>
                            <a:pt x="1219" y="3692"/>
                          </a:lnTo>
                          <a:lnTo>
                            <a:pt x="1018" y="3477"/>
                          </a:lnTo>
                          <a:lnTo>
                            <a:pt x="830" y="3317"/>
                          </a:lnTo>
                          <a:lnTo>
                            <a:pt x="616" y="3102"/>
                          </a:lnTo>
                          <a:lnTo>
                            <a:pt x="375" y="2941"/>
                          </a:lnTo>
                          <a:lnTo>
                            <a:pt x="616" y="2888"/>
                          </a:lnTo>
                          <a:lnTo>
                            <a:pt x="903" y="2729"/>
                          </a:lnTo>
                          <a:lnTo>
                            <a:pt x="1104" y="2394"/>
                          </a:lnTo>
                          <a:lnTo>
                            <a:pt x="1345" y="2475"/>
                          </a:lnTo>
                          <a:lnTo>
                            <a:pt x="2001" y="2595"/>
                          </a:lnTo>
                          <a:lnTo>
                            <a:pt x="2376" y="2609"/>
                          </a:lnTo>
                          <a:lnTo>
                            <a:pt x="3073" y="2515"/>
                          </a:lnTo>
                          <a:lnTo>
                            <a:pt x="3019" y="2582"/>
                          </a:lnTo>
                          <a:lnTo>
                            <a:pt x="3046" y="2689"/>
                          </a:lnTo>
                          <a:lnTo>
                            <a:pt x="3555" y="2689"/>
                          </a:lnTo>
                          <a:lnTo>
                            <a:pt x="3943" y="2649"/>
                          </a:lnTo>
                          <a:lnTo>
                            <a:pt x="4158" y="2836"/>
                          </a:lnTo>
                          <a:lnTo>
                            <a:pt x="4278" y="3051"/>
                          </a:lnTo>
                          <a:lnTo>
                            <a:pt x="4198" y="3426"/>
                          </a:lnTo>
                          <a:lnTo>
                            <a:pt x="4399" y="3466"/>
                          </a:lnTo>
                          <a:lnTo>
                            <a:pt x="4560" y="3238"/>
                          </a:lnTo>
                          <a:lnTo>
                            <a:pt x="4412" y="2876"/>
                          </a:lnTo>
                          <a:lnTo>
                            <a:pt x="4211" y="2662"/>
                          </a:lnTo>
                          <a:lnTo>
                            <a:pt x="4051" y="2488"/>
                          </a:lnTo>
                          <a:lnTo>
                            <a:pt x="4278" y="2475"/>
                          </a:lnTo>
                          <a:lnTo>
                            <a:pt x="4493" y="2434"/>
                          </a:lnTo>
                          <a:lnTo>
                            <a:pt x="4627" y="2421"/>
                          </a:lnTo>
                          <a:lnTo>
                            <a:pt x="4814" y="2528"/>
                          </a:lnTo>
                          <a:lnTo>
                            <a:pt x="5002" y="2756"/>
                          </a:lnTo>
                          <a:lnTo>
                            <a:pt x="5095" y="2930"/>
                          </a:lnTo>
                          <a:lnTo>
                            <a:pt x="5082" y="3104"/>
                          </a:lnTo>
                          <a:lnTo>
                            <a:pt x="5095" y="3238"/>
                          </a:lnTo>
                          <a:lnTo>
                            <a:pt x="5270" y="3252"/>
                          </a:lnTo>
                          <a:lnTo>
                            <a:pt x="5350" y="3104"/>
                          </a:lnTo>
                          <a:lnTo>
                            <a:pt x="5390" y="2917"/>
                          </a:lnTo>
                          <a:lnTo>
                            <a:pt x="5256" y="2743"/>
                          </a:lnTo>
                          <a:lnTo>
                            <a:pt x="5176" y="2582"/>
                          </a:lnTo>
                          <a:lnTo>
                            <a:pt x="5029" y="2461"/>
                          </a:lnTo>
                          <a:lnTo>
                            <a:pt x="4895" y="2274"/>
                          </a:lnTo>
                          <a:lnTo>
                            <a:pt x="4720" y="2153"/>
                          </a:lnTo>
                          <a:lnTo>
                            <a:pt x="4332" y="2180"/>
                          </a:lnTo>
                          <a:lnTo>
                            <a:pt x="3997" y="2220"/>
                          </a:lnTo>
                          <a:lnTo>
                            <a:pt x="4104" y="2033"/>
                          </a:lnTo>
                          <a:lnTo>
                            <a:pt x="4198" y="1791"/>
                          </a:lnTo>
                          <a:lnTo>
                            <a:pt x="4166" y="1401"/>
                          </a:lnTo>
                          <a:lnTo>
                            <a:pt x="4072" y="1254"/>
                          </a:lnTo>
                          <a:lnTo>
                            <a:pt x="4125" y="919"/>
                          </a:lnTo>
                          <a:lnTo>
                            <a:pt x="4326" y="946"/>
                          </a:lnTo>
                          <a:lnTo>
                            <a:pt x="4581" y="1133"/>
                          </a:lnTo>
                          <a:lnTo>
                            <a:pt x="4742" y="1093"/>
                          </a:lnTo>
                          <a:lnTo>
                            <a:pt x="4822" y="959"/>
                          </a:lnTo>
                          <a:lnTo>
                            <a:pt x="4782" y="771"/>
                          </a:lnTo>
                          <a:lnTo>
                            <a:pt x="4581" y="624"/>
                          </a:lnTo>
                          <a:lnTo>
                            <a:pt x="4447" y="423"/>
                          </a:lnTo>
                          <a:lnTo>
                            <a:pt x="4594" y="0"/>
                          </a:lnTo>
                          <a:lnTo>
                            <a:pt x="4286" y="13"/>
                          </a:lnTo>
                          <a:lnTo>
                            <a:pt x="4018" y="281"/>
                          </a:lnTo>
                          <a:lnTo>
                            <a:pt x="3710" y="509"/>
                          </a:lnTo>
                          <a:lnTo>
                            <a:pt x="3402" y="884"/>
                          </a:lnTo>
                          <a:lnTo>
                            <a:pt x="2960" y="1044"/>
                          </a:lnTo>
                          <a:lnTo>
                            <a:pt x="2786" y="35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16" name="Freeform 1753"/>
                    <p:cNvSpPr>
                      <a:spLocks/>
                    </p:cNvSpPr>
                    <p:nvPr/>
                  </p:nvSpPr>
                  <p:spPr bwMode="auto">
                    <a:xfrm>
                      <a:off x="831" y="2647"/>
                      <a:ext cx="1377" cy="2411"/>
                    </a:xfrm>
                    <a:custGeom>
                      <a:avLst/>
                      <a:gdLst>
                        <a:gd name="T0" fmla="*/ 1377 w 1377"/>
                        <a:gd name="T1" fmla="*/ 1122 h 2411"/>
                        <a:gd name="T2" fmla="*/ 1111 w 1377"/>
                        <a:gd name="T3" fmla="*/ 1326 h 2411"/>
                        <a:gd name="T4" fmla="*/ 857 w 1377"/>
                        <a:gd name="T5" fmla="*/ 1407 h 2411"/>
                        <a:gd name="T6" fmla="*/ 482 w 1377"/>
                        <a:gd name="T7" fmla="*/ 1487 h 2411"/>
                        <a:gd name="T8" fmla="*/ 388 w 1377"/>
                        <a:gd name="T9" fmla="*/ 1755 h 2411"/>
                        <a:gd name="T10" fmla="*/ 294 w 1377"/>
                        <a:gd name="T11" fmla="*/ 1916 h 2411"/>
                        <a:gd name="T12" fmla="*/ 361 w 1377"/>
                        <a:gd name="T13" fmla="*/ 2157 h 2411"/>
                        <a:gd name="T14" fmla="*/ 468 w 1377"/>
                        <a:gd name="T15" fmla="*/ 2344 h 2411"/>
                        <a:gd name="T16" fmla="*/ 334 w 1377"/>
                        <a:gd name="T17" fmla="*/ 2411 h 2411"/>
                        <a:gd name="T18" fmla="*/ 187 w 1377"/>
                        <a:gd name="T19" fmla="*/ 2371 h 2411"/>
                        <a:gd name="T20" fmla="*/ 0 w 1377"/>
                        <a:gd name="T21" fmla="*/ 1902 h 2411"/>
                        <a:gd name="T22" fmla="*/ 294 w 1377"/>
                        <a:gd name="T23" fmla="*/ 1474 h 2411"/>
                        <a:gd name="T24" fmla="*/ 281 w 1377"/>
                        <a:gd name="T25" fmla="*/ 1313 h 2411"/>
                        <a:gd name="T26" fmla="*/ 576 w 1377"/>
                        <a:gd name="T27" fmla="*/ 1192 h 2411"/>
                        <a:gd name="T28" fmla="*/ 884 w 1377"/>
                        <a:gd name="T29" fmla="*/ 978 h 2411"/>
                        <a:gd name="T30" fmla="*/ 790 w 1377"/>
                        <a:gd name="T31" fmla="*/ 790 h 2411"/>
                        <a:gd name="T32" fmla="*/ 817 w 1377"/>
                        <a:gd name="T33" fmla="*/ 402 h 2411"/>
                        <a:gd name="T34" fmla="*/ 884 w 1377"/>
                        <a:gd name="T35" fmla="*/ 174 h 2411"/>
                        <a:gd name="T36" fmla="*/ 1044 w 1377"/>
                        <a:gd name="T37" fmla="*/ 0 h 2411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1377" h="2411">
                          <a:moveTo>
                            <a:pt x="1377" y="1122"/>
                          </a:moveTo>
                          <a:lnTo>
                            <a:pt x="1111" y="1326"/>
                          </a:lnTo>
                          <a:lnTo>
                            <a:pt x="857" y="1407"/>
                          </a:lnTo>
                          <a:lnTo>
                            <a:pt x="482" y="1487"/>
                          </a:lnTo>
                          <a:lnTo>
                            <a:pt x="388" y="1755"/>
                          </a:lnTo>
                          <a:lnTo>
                            <a:pt x="294" y="1916"/>
                          </a:lnTo>
                          <a:lnTo>
                            <a:pt x="361" y="2157"/>
                          </a:lnTo>
                          <a:lnTo>
                            <a:pt x="468" y="2344"/>
                          </a:lnTo>
                          <a:lnTo>
                            <a:pt x="334" y="2411"/>
                          </a:lnTo>
                          <a:lnTo>
                            <a:pt x="187" y="2371"/>
                          </a:lnTo>
                          <a:lnTo>
                            <a:pt x="0" y="1902"/>
                          </a:lnTo>
                          <a:lnTo>
                            <a:pt x="294" y="1474"/>
                          </a:lnTo>
                          <a:lnTo>
                            <a:pt x="281" y="1313"/>
                          </a:lnTo>
                          <a:lnTo>
                            <a:pt x="576" y="1192"/>
                          </a:lnTo>
                          <a:lnTo>
                            <a:pt x="884" y="978"/>
                          </a:lnTo>
                          <a:lnTo>
                            <a:pt x="790" y="790"/>
                          </a:lnTo>
                          <a:lnTo>
                            <a:pt x="817" y="402"/>
                          </a:lnTo>
                          <a:lnTo>
                            <a:pt x="884" y="174"/>
                          </a:lnTo>
                          <a:lnTo>
                            <a:pt x="1044" y="0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17" name="Freeform 1754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4645" cy="3371"/>
                    </a:xfrm>
                    <a:custGeom>
                      <a:avLst/>
                      <a:gdLst>
                        <a:gd name="T0" fmla="*/ 1474 w 4645"/>
                        <a:gd name="T1" fmla="*/ 1965 h 3371"/>
                        <a:gd name="T2" fmla="*/ 1300 w 4645"/>
                        <a:gd name="T3" fmla="*/ 1871 h 3371"/>
                        <a:gd name="T4" fmla="*/ 965 w 4645"/>
                        <a:gd name="T5" fmla="*/ 1871 h 3371"/>
                        <a:gd name="T6" fmla="*/ 952 w 4645"/>
                        <a:gd name="T7" fmla="*/ 2005 h 3371"/>
                        <a:gd name="T8" fmla="*/ 764 w 4645"/>
                        <a:gd name="T9" fmla="*/ 2072 h 3371"/>
                        <a:gd name="T10" fmla="*/ 573 w 4645"/>
                        <a:gd name="T11" fmla="*/ 2413 h 3371"/>
                        <a:gd name="T12" fmla="*/ 546 w 4645"/>
                        <a:gd name="T13" fmla="*/ 2520 h 3371"/>
                        <a:gd name="T14" fmla="*/ 399 w 4645"/>
                        <a:gd name="T15" fmla="*/ 2627 h 3371"/>
                        <a:gd name="T16" fmla="*/ 426 w 4645"/>
                        <a:gd name="T17" fmla="*/ 2935 h 3371"/>
                        <a:gd name="T18" fmla="*/ 265 w 4645"/>
                        <a:gd name="T19" fmla="*/ 3015 h 3371"/>
                        <a:gd name="T20" fmla="*/ 309 w 4645"/>
                        <a:gd name="T21" fmla="*/ 3291 h 3371"/>
                        <a:gd name="T22" fmla="*/ 121 w 4645"/>
                        <a:gd name="T23" fmla="*/ 3371 h 3371"/>
                        <a:gd name="T24" fmla="*/ 0 w 4645"/>
                        <a:gd name="T25" fmla="*/ 3184 h 3371"/>
                        <a:gd name="T26" fmla="*/ 14 w 4645"/>
                        <a:gd name="T27" fmla="*/ 2675 h 3371"/>
                        <a:gd name="T28" fmla="*/ 242 w 4645"/>
                        <a:gd name="T29" fmla="*/ 2420 h 3371"/>
                        <a:gd name="T30" fmla="*/ 429 w 4645"/>
                        <a:gd name="T31" fmla="*/ 2260 h 3371"/>
                        <a:gd name="T32" fmla="*/ 402 w 4645"/>
                        <a:gd name="T33" fmla="*/ 1992 h 3371"/>
                        <a:gd name="T34" fmla="*/ 858 w 4645"/>
                        <a:gd name="T35" fmla="*/ 1737 h 3371"/>
                        <a:gd name="T36" fmla="*/ 1581 w 4645"/>
                        <a:gd name="T37" fmla="*/ 1831 h 3371"/>
                        <a:gd name="T38" fmla="*/ 2140 w 4645"/>
                        <a:gd name="T39" fmla="*/ 1782 h 3371"/>
                        <a:gd name="T40" fmla="*/ 2448 w 4645"/>
                        <a:gd name="T41" fmla="*/ 1742 h 3371"/>
                        <a:gd name="T42" fmla="*/ 2720 w 4645"/>
                        <a:gd name="T43" fmla="*/ 1791 h 3371"/>
                        <a:gd name="T44" fmla="*/ 2903 w 4645"/>
                        <a:gd name="T45" fmla="*/ 1528 h 3371"/>
                        <a:gd name="T46" fmla="*/ 3225 w 4645"/>
                        <a:gd name="T47" fmla="*/ 1487 h 3371"/>
                        <a:gd name="T48" fmla="*/ 3372 w 4645"/>
                        <a:gd name="T49" fmla="*/ 1219 h 3371"/>
                        <a:gd name="T50" fmla="*/ 3252 w 4645"/>
                        <a:gd name="T51" fmla="*/ 978 h 3371"/>
                        <a:gd name="T52" fmla="*/ 3520 w 4645"/>
                        <a:gd name="T53" fmla="*/ 523 h 3371"/>
                        <a:gd name="T54" fmla="*/ 3895 w 4645"/>
                        <a:gd name="T55" fmla="*/ 536 h 3371"/>
                        <a:gd name="T56" fmla="*/ 4015 w 4645"/>
                        <a:gd name="T57" fmla="*/ 442 h 3371"/>
                        <a:gd name="T58" fmla="*/ 4109 w 4645"/>
                        <a:gd name="T59" fmla="*/ 322 h 3371"/>
                        <a:gd name="T60" fmla="*/ 3855 w 4645"/>
                        <a:gd name="T61" fmla="*/ 335 h 3371"/>
                        <a:gd name="T62" fmla="*/ 3721 w 4645"/>
                        <a:gd name="T63" fmla="*/ 108 h 3371"/>
                        <a:gd name="T64" fmla="*/ 4136 w 4645"/>
                        <a:gd name="T65" fmla="*/ 0 h 3371"/>
                        <a:gd name="T66" fmla="*/ 4605 w 4645"/>
                        <a:gd name="T67" fmla="*/ 161 h 3371"/>
                        <a:gd name="T68" fmla="*/ 4645 w 4645"/>
                        <a:gd name="T69" fmla="*/ 242 h 3371"/>
                        <a:gd name="T70" fmla="*/ 4337 w 4645"/>
                        <a:gd name="T71" fmla="*/ 309 h 3371"/>
                        <a:gd name="T72" fmla="*/ 4431 w 4645"/>
                        <a:gd name="T73" fmla="*/ 536 h 3371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0" t="0" r="r" b="b"/>
                      <a:pathLst>
                        <a:path w="4645" h="3371">
                          <a:moveTo>
                            <a:pt x="1474" y="1965"/>
                          </a:moveTo>
                          <a:lnTo>
                            <a:pt x="1300" y="1871"/>
                          </a:lnTo>
                          <a:lnTo>
                            <a:pt x="965" y="1871"/>
                          </a:lnTo>
                          <a:lnTo>
                            <a:pt x="952" y="2005"/>
                          </a:lnTo>
                          <a:lnTo>
                            <a:pt x="764" y="2072"/>
                          </a:lnTo>
                          <a:lnTo>
                            <a:pt x="573" y="2413"/>
                          </a:lnTo>
                          <a:lnTo>
                            <a:pt x="546" y="2520"/>
                          </a:lnTo>
                          <a:lnTo>
                            <a:pt x="399" y="2627"/>
                          </a:lnTo>
                          <a:lnTo>
                            <a:pt x="426" y="2935"/>
                          </a:lnTo>
                          <a:lnTo>
                            <a:pt x="265" y="3015"/>
                          </a:lnTo>
                          <a:lnTo>
                            <a:pt x="309" y="3291"/>
                          </a:lnTo>
                          <a:lnTo>
                            <a:pt x="121" y="3371"/>
                          </a:lnTo>
                          <a:lnTo>
                            <a:pt x="0" y="3184"/>
                          </a:lnTo>
                          <a:lnTo>
                            <a:pt x="14" y="2675"/>
                          </a:lnTo>
                          <a:lnTo>
                            <a:pt x="242" y="2420"/>
                          </a:lnTo>
                          <a:lnTo>
                            <a:pt x="429" y="2260"/>
                          </a:lnTo>
                          <a:lnTo>
                            <a:pt x="402" y="1992"/>
                          </a:lnTo>
                          <a:lnTo>
                            <a:pt x="858" y="1737"/>
                          </a:lnTo>
                          <a:lnTo>
                            <a:pt x="1581" y="1831"/>
                          </a:lnTo>
                          <a:lnTo>
                            <a:pt x="2140" y="1782"/>
                          </a:lnTo>
                          <a:lnTo>
                            <a:pt x="2448" y="1742"/>
                          </a:lnTo>
                          <a:lnTo>
                            <a:pt x="2720" y="1791"/>
                          </a:lnTo>
                          <a:lnTo>
                            <a:pt x="2903" y="1528"/>
                          </a:lnTo>
                          <a:lnTo>
                            <a:pt x="3225" y="1487"/>
                          </a:lnTo>
                          <a:lnTo>
                            <a:pt x="3372" y="1219"/>
                          </a:lnTo>
                          <a:lnTo>
                            <a:pt x="3252" y="978"/>
                          </a:lnTo>
                          <a:lnTo>
                            <a:pt x="3520" y="523"/>
                          </a:lnTo>
                          <a:lnTo>
                            <a:pt x="3895" y="536"/>
                          </a:lnTo>
                          <a:lnTo>
                            <a:pt x="4015" y="442"/>
                          </a:lnTo>
                          <a:lnTo>
                            <a:pt x="4109" y="322"/>
                          </a:lnTo>
                          <a:lnTo>
                            <a:pt x="3855" y="335"/>
                          </a:lnTo>
                          <a:lnTo>
                            <a:pt x="3721" y="108"/>
                          </a:lnTo>
                          <a:lnTo>
                            <a:pt x="4136" y="0"/>
                          </a:lnTo>
                          <a:lnTo>
                            <a:pt x="4605" y="161"/>
                          </a:lnTo>
                          <a:lnTo>
                            <a:pt x="4645" y="242"/>
                          </a:lnTo>
                          <a:lnTo>
                            <a:pt x="4337" y="309"/>
                          </a:lnTo>
                          <a:lnTo>
                            <a:pt x="4431" y="536"/>
                          </a:lnTo>
                        </a:path>
                      </a:pathLst>
                    </a:custGeom>
                    <a:solidFill>
                      <a:srgbClr val="CC6600">
                        <a:alpha val="58038"/>
                      </a:srgbClr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6103" name="Group 1755"/>
              <p:cNvGrpSpPr>
                <a:grpSpLocks/>
              </p:cNvGrpSpPr>
              <p:nvPr/>
            </p:nvGrpSpPr>
            <p:grpSpPr bwMode="auto">
              <a:xfrm>
                <a:off x="11607" y="-442"/>
                <a:ext cx="816" cy="1450"/>
                <a:chOff x="0" y="0"/>
                <a:chExt cx="1354" cy="2160"/>
              </a:xfrm>
            </p:grpSpPr>
            <p:sp>
              <p:nvSpPr>
                <p:cNvPr id="26104" name="Freeform 1756"/>
                <p:cNvSpPr>
                  <a:spLocks/>
                </p:cNvSpPr>
                <p:nvPr/>
              </p:nvSpPr>
              <p:spPr bwMode="auto">
                <a:xfrm>
                  <a:off x="0" y="308"/>
                  <a:ext cx="1353" cy="1018"/>
                </a:xfrm>
                <a:custGeom>
                  <a:avLst/>
                  <a:gdLst>
                    <a:gd name="T0" fmla="*/ 1353 w 1353"/>
                    <a:gd name="T1" fmla="*/ 0 h 1018"/>
                    <a:gd name="T2" fmla="*/ 884 w 1353"/>
                    <a:gd name="T3" fmla="*/ 67 h 1018"/>
                    <a:gd name="T4" fmla="*/ 991 w 1353"/>
                    <a:gd name="T5" fmla="*/ 214 h 1018"/>
                    <a:gd name="T6" fmla="*/ 415 w 1353"/>
                    <a:gd name="T7" fmla="*/ 255 h 1018"/>
                    <a:gd name="T8" fmla="*/ 750 w 1353"/>
                    <a:gd name="T9" fmla="*/ 469 h 1018"/>
                    <a:gd name="T10" fmla="*/ 228 w 1353"/>
                    <a:gd name="T11" fmla="*/ 563 h 1018"/>
                    <a:gd name="T12" fmla="*/ 241 w 1353"/>
                    <a:gd name="T13" fmla="*/ 643 h 1018"/>
                    <a:gd name="T14" fmla="*/ 0 w 1353"/>
                    <a:gd name="T15" fmla="*/ 764 h 1018"/>
                    <a:gd name="T16" fmla="*/ 442 w 1353"/>
                    <a:gd name="T17" fmla="*/ 764 h 1018"/>
                    <a:gd name="T18" fmla="*/ 188 w 1353"/>
                    <a:gd name="T19" fmla="*/ 938 h 1018"/>
                    <a:gd name="T20" fmla="*/ 750 w 1353"/>
                    <a:gd name="T21" fmla="*/ 817 h 1018"/>
                    <a:gd name="T22" fmla="*/ 603 w 1353"/>
                    <a:gd name="T23" fmla="*/ 1018 h 1018"/>
                    <a:gd name="T24" fmla="*/ 1344 w 1353"/>
                    <a:gd name="T25" fmla="*/ 844 h 10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353" h="1018">
                      <a:moveTo>
                        <a:pt x="1353" y="0"/>
                      </a:moveTo>
                      <a:lnTo>
                        <a:pt x="884" y="67"/>
                      </a:lnTo>
                      <a:lnTo>
                        <a:pt x="991" y="214"/>
                      </a:lnTo>
                      <a:lnTo>
                        <a:pt x="415" y="255"/>
                      </a:lnTo>
                      <a:lnTo>
                        <a:pt x="750" y="469"/>
                      </a:lnTo>
                      <a:lnTo>
                        <a:pt x="228" y="563"/>
                      </a:lnTo>
                      <a:lnTo>
                        <a:pt x="241" y="643"/>
                      </a:lnTo>
                      <a:lnTo>
                        <a:pt x="0" y="764"/>
                      </a:lnTo>
                      <a:lnTo>
                        <a:pt x="442" y="764"/>
                      </a:lnTo>
                      <a:lnTo>
                        <a:pt x="188" y="938"/>
                      </a:lnTo>
                      <a:lnTo>
                        <a:pt x="750" y="817"/>
                      </a:lnTo>
                      <a:lnTo>
                        <a:pt x="603" y="1018"/>
                      </a:lnTo>
                      <a:lnTo>
                        <a:pt x="1344" y="844"/>
                      </a:lnTo>
                    </a:path>
                  </a:pathLst>
                </a:custGeom>
                <a:solidFill>
                  <a:srgbClr val="0000FF"/>
                </a:solidFill>
                <a:ln w="2857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5" name="Line 1757"/>
                <p:cNvSpPr>
                  <a:spLocks noChangeShapeType="1"/>
                </p:cNvSpPr>
                <p:nvPr/>
              </p:nvSpPr>
              <p:spPr bwMode="auto">
                <a:xfrm>
                  <a:off x="1344" y="0"/>
                  <a:ext cx="0" cy="216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6" name="Freeform 1758"/>
                <p:cNvSpPr>
                  <a:spLocks/>
                </p:cNvSpPr>
                <p:nvPr/>
              </p:nvSpPr>
              <p:spPr bwMode="auto">
                <a:xfrm>
                  <a:off x="711" y="493"/>
                  <a:ext cx="643" cy="404"/>
                </a:xfrm>
                <a:custGeom>
                  <a:avLst/>
                  <a:gdLst>
                    <a:gd name="T0" fmla="*/ 643 w 643"/>
                    <a:gd name="T1" fmla="*/ 404 h 404"/>
                    <a:gd name="T2" fmla="*/ 0 w 643"/>
                    <a:gd name="T3" fmla="*/ 404 h 404"/>
                    <a:gd name="T4" fmla="*/ 607 w 643"/>
                    <a:gd name="T5" fmla="*/ 0 h 40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3" h="404">
                      <a:moveTo>
                        <a:pt x="643" y="404"/>
                      </a:moveTo>
                      <a:lnTo>
                        <a:pt x="0" y="404"/>
                      </a:lnTo>
                      <a:lnTo>
                        <a:pt x="607" y="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359" name="Group 1759"/>
          <p:cNvGrpSpPr>
            <a:grpSpLocks/>
          </p:cNvGrpSpPr>
          <p:nvPr/>
        </p:nvGrpSpPr>
        <p:grpSpPr bwMode="auto">
          <a:xfrm rot="-2704059">
            <a:off x="13314363" y="-309562"/>
            <a:ext cx="1571625" cy="838200"/>
            <a:chOff x="5296" y="2208"/>
            <a:chExt cx="2768" cy="2346"/>
          </a:xfrm>
        </p:grpSpPr>
        <p:grpSp>
          <p:nvGrpSpPr>
            <p:cNvPr id="26008" name="Group 1760"/>
            <p:cNvGrpSpPr>
              <a:grpSpLocks/>
            </p:cNvGrpSpPr>
            <p:nvPr/>
          </p:nvGrpSpPr>
          <p:grpSpPr bwMode="auto">
            <a:xfrm rot="1134632">
              <a:off x="5680" y="2208"/>
              <a:ext cx="2384" cy="1194"/>
              <a:chOff x="4646" y="0"/>
              <a:chExt cx="2953" cy="1536"/>
            </a:xfrm>
          </p:grpSpPr>
          <p:grpSp>
            <p:nvGrpSpPr>
              <p:cNvPr id="26069" name="Group 176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088" name="Group 176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096" name="Freeform 176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7" name="Freeform 176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089" name="Line 176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0" name="Line 176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1" name="Line 176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2" name="Line 176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3" name="Line 176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4" name="Line 177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5" name="Line 177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0" name="Group 177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083" name="Freeform 177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4" name="Freeform 177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5" name="Freeform 177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6" name="Line 177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7" name="Line 177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1" name="Group 177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078" name="Freeform 177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9" name="Freeform 178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0" name="Freeform 178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1" name="Line 178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2" name="Line 178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2" name="Group 178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073" name="Freeform 178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4" name="Freeform 178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5" name="Freeform 178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6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7" name="Line 178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009" name="Group 1790"/>
            <p:cNvGrpSpPr>
              <a:grpSpLocks/>
            </p:cNvGrpSpPr>
            <p:nvPr/>
          </p:nvGrpSpPr>
          <p:grpSpPr bwMode="auto">
            <a:xfrm rot="1134632">
              <a:off x="5488" y="2694"/>
              <a:ext cx="2384" cy="1194"/>
              <a:chOff x="4646" y="0"/>
              <a:chExt cx="2953" cy="1536"/>
            </a:xfrm>
          </p:grpSpPr>
          <p:grpSp>
            <p:nvGrpSpPr>
              <p:cNvPr id="26040" name="Group 179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059" name="Group 179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067" name="Freeform 179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68" name="Freeform 179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060" name="Line 179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1" name="Line 179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2" name="Line 179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3" name="Line 179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4" name="Line 179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5" name="Line 180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6" name="Line 180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41" name="Group 180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054" name="Freeform 180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5" name="Freeform 180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6" name="Freeform 180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7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8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42" name="Group 180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049" name="Freeform 180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0" name="Freeform 181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1" name="Freeform 181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2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3" name="Line 181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43" name="Group 181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044" name="Freeform 181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5" name="Freeform 181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6" name="Freeform 181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7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8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010" name="Group 1820"/>
            <p:cNvGrpSpPr>
              <a:grpSpLocks/>
            </p:cNvGrpSpPr>
            <p:nvPr/>
          </p:nvGrpSpPr>
          <p:grpSpPr bwMode="auto">
            <a:xfrm rot="1134632">
              <a:off x="5296" y="3360"/>
              <a:ext cx="2384" cy="1194"/>
              <a:chOff x="4646" y="0"/>
              <a:chExt cx="2953" cy="1536"/>
            </a:xfrm>
          </p:grpSpPr>
          <p:grpSp>
            <p:nvGrpSpPr>
              <p:cNvPr id="26011" name="Group 1821"/>
              <p:cNvGrpSpPr>
                <a:grpSpLocks/>
              </p:cNvGrpSpPr>
              <p:nvPr/>
            </p:nvGrpSpPr>
            <p:grpSpPr bwMode="auto">
              <a:xfrm rot="268727">
                <a:off x="4646" y="368"/>
                <a:ext cx="2953" cy="1168"/>
                <a:chOff x="3024" y="1344"/>
                <a:chExt cx="3456" cy="380"/>
              </a:xfrm>
            </p:grpSpPr>
            <p:grpSp>
              <p:nvGrpSpPr>
                <p:cNvPr id="26030" name="Group 1822"/>
                <p:cNvGrpSpPr>
                  <a:grpSpLocks/>
                </p:cNvGrpSpPr>
                <p:nvPr/>
              </p:nvGrpSpPr>
              <p:grpSpPr bwMode="auto">
                <a:xfrm>
                  <a:off x="3024" y="1344"/>
                  <a:ext cx="3456" cy="144"/>
                  <a:chOff x="2880" y="4474"/>
                  <a:chExt cx="4126" cy="1270"/>
                </a:xfrm>
              </p:grpSpPr>
              <p:sp>
                <p:nvSpPr>
                  <p:cNvPr id="26038" name="Freeform 1823"/>
                  <p:cNvSpPr>
                    <a:spLocks/>
                  </p:cNvSpPr>
                  <p:nvPr/>
                </p:nvSpPr>
                <p:spPr bwMode="auto">
                  <a:xfrm>
                    <a:off x="2880" y="4525"/>
                    <a:ext cx="4126" cy="1219"/>
                  </a:xfrm>
                  <a:custGeom>
                    <a:avLst/>
                    <a:gdLst>
                      <a:gd name="T0" fmla="*/ 4126 w 4126"/>
                      <a:gd name="T1" fmla="*/ 0 h 1219"/>
                      <a:gd name="T2" fmla="*/ 3335 w 4126"/>
                      <a:gd name="T3" fmla="*/ 147 h 1219"/>
                      <a:gd name="T4" fmla="*/ 3228 w 4126"/>
                      <a:gd name="T5" fmla="*/ 442 h 1219"/>
                      <a:gd name="T6" fmla="*/ 3148 w 4126"/>
                      <a:gd name="T7" fmla="*/ 562 h 1219"/>
                      <a:gd name="T8" fmla="*/ 3027 w 4126"/>
                      <a:gd name="T9" fmla="*/ 629 h 1219"/>
                      <a:gd name="T10" fmla="*/ 2358 w 4126"/>
                      <a:gd name="T11" fmla="*/ 696 h 1219"/>
                      <a:gd name="T12" fmla="*/ 1902 w 4126"/>
                      <a:gd name="T13" fmla="*/ 670 h 1219"/>
                      <a:gd name="T14" fmla="*/ 1514 w 4126"/>
                      <a:gd name="T15" fmla="*/ 482 h 1219"/>
                      <a:gd name="T16" fmla="*/ 991 w 4126"/>
                      <a:gd name="T17" fmla="*/ 428 h 1219"/>
                      <a:gd name="T18" fmla="*/ 764 w 4126"/>
                      <a:gd name="T19" fmla="*/ 402 h 1219"/>
                      <a:gd name="T20" fmla="*/ 0 w 4126"/>
                      <a:gd name="T21" fmla="*/ 254 h 1219"/>
                      <a:gd name="T22" fmla="*/ 27 w 4126"/>
                      <a:gd name="T23" fmla="*/ 428 h 1219"/>
                      <a:gd name="T24" fmla="*/ 321 w 4126"/>
                      <a:gd name="T25" fmla="*/ 469 h 1219"/>
                      <a:gd name="T26" fmla="*/ 442 w 4126"/>
                      <a:gd name="T27" fmla="*/ 616 h 1219"/>
                      <a:gd name="T28" fmla="*/ 482 w 4126"/>
                      <a:gd name="T29" fmla="*/ 696 h 1219"/>
                      <a:gd name="T30" fmla="*/ 616 w 4126"/>
                      <a:gd name="T31" fmla="*/ 1058 h 1219"/>
                      <a:gd name="T32" fmla="*/ 697 w 4126"/>
                      <a:gd name="T33" fmla="*/ 1112 h 1219"/>
                      <a:gd name="T34" fmla="*/ 844 w 4126"/>
                      <a:gd name="T35" fmla="*/ 1219 h 1219"/>
                      <a:gd name="T36" fmla="*/ 1621 w 4126"/>
                      <a:gd name="T37" fmla="*/ 1165 h 1219"/>
                      <a:gd name="T38" fmla="*/ 2840 w 4126"/>
                      <a:gd name="T39" fmla="*/ 1152 h 1219"/>
                      <a:gd name="T40" fmla="*/ 3389 w 4126"/>
                      <a:gd name="T41" fmla="*/ 1098 h 1219"/>
                      <a:gd name="T42" fmla="*/ 3617 w 4126"/>
                      <a:gd name="T43" fmla="*/ 938 h 1219"/>
                      <a:gd name="T44" fmla="*/ 3777 w 4126"/>
                      <a:gd name="T45" fmla="*/ 763 h 1219"/>
                      <a:gd name="T46" fmla="*/ 3952 w 4126"/>
                      <a:gd name="T47" fmla="*/ 509 h 1219"/>
                      <a:gd name="T48" fmla="*/ 4126 w 4126"/>
                      <a:gd name="T49" fmla="*/ 27 h 121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0" t="0" r="r" b="b"/>
                    <a:pathLst>
                      <a:path w="4126" h="1219">
                        <a:moveTo>
                          <a:pt x="4126" y="0"/>
                        </a:moveTo>
                        <a:lnTo>
                          <a:pt x="3335" y="147"/>
                        </a:lnTo>
                        <a:lnTo>
                          <a:pt x="3228" y="442"/>
                        </a:lnTo>
                        <a:lnTo>
                          <a:pt x="3148" y="562"/>
                        </a:lnTo>
                        <a:lnTo>
                          <a:pt x="3027" y="629"/>
                        </a:lnTo>
                        <a:lnTo>
                          <a:pt x="2358" y="696"/>
                        </a:lnTo>
                        <a:lnTo>
                          <a:pt x="1902" y="670"/>
                        </a:lnTo>
                        <a:lnTo>
                          <a:pt x="1514" y="482"/>
                        </a:lnTo>
                        <a:lnTo>
                          <a:pt x="991" y="428"/>
                        </a:lnTo>
                        <a:lnTo>
                          <a:pt x="764" y="402"/>
                        </a:lnTo>
                        <a:lnTo>
                          <a:pt x="0" y="254"/>
                        </a:lnTo>
                        <a:lnTo>
                          <a:pt x="27" y="428"/>
                        </a:lnTo>
                        <a:lnTo>
                          <a:pt x="321" y="469"/>
                        </a:lnTo>
                        <a:lnTo>
                          <a:pt x="442" y="616"/>
                        </a:lnTo>
                        <a:lnTo>
                          <a:pt x="482" y="696"/>
                        </a:lnTo>
                        <a:lnTo>
                          <a:pt x="616" y="1058"/>
                        </a:lnTo>
                        <a:lnTo>
                          <a:pt x="697" y="1112"/>
                        </a:lnTo>
                        <a:lnTo>
                          <a:pt x="844" y="1219"/>
                        </a:lnTo>
                        <a:lnTo>
                          <a:pt x="1621" y="1165"/>
                        </a:lnTo>
                        <a:lnTo>
                          <a:pt x="2840" y="1152"/>
                        </a:lnTo>
                        <a:lnTo>
                          <a:pt x="3389" y="1098"/>
                        </a:lnTo>
                        <a:lnTo>
                          <a:pt x="3617" y="938"/>
                        </a:lnTo>
                        <a:lnTo>
                          <a:pt x="3777" y="763"/>
                        </a:lnTo>
                        <a:lnTo>
                          <a:pt x="3952" y="509"/>
                        </a:lnTo>
                        <a:lnTo>
                          <a:pt x="4126" y="27"/>
                        </a:lnTo>
                      </a:path>
                    </a:pathLst>
                  </a:custGeom>
                  <a:solidFill>
                    <a:srgbClr val="800000"/>
                  </a:solidFill>
                  <a:ln w="4445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39" name="Freeform 1824" descr="Green marble"/>
                  <p:cNvSpPr>
                    <a:spLocks/>
                  </p:cNvSpPr>
                  <p:nvPr/>
                </p:nvSpPr>
                <p:spPr bwMode="auto">
                  <a:xfrm>
                    <a:off x="2893" y="4474"/>
                    <a:ext cx="4099" cy="402"/>
                  </a:xfrm>
                  <a:custGeom>
                    <a:avLst/>
                    <a:gdLst>
                      <a:gd name="T0" fmla="*/ 0 w 4099"/>
                      <a:gd name="T1" fmla="*/ 281 h 402"/>
                      <a:gd name="T2" fmla="*/ 322 w 4099"/>
                      <a:gd name="T3" fmla="*/ 214 h 402"/>
                      <a:gd name="T4" fmla="*/ 563 w 4099"/>
                      <a:gd name="T5" fmla="*/ 188 h 402"/>
                      <a:gd name="T6" fmla="*/ 804 w 4099"/>
                      <a:gd name="T7" fmla="*/ 201 h 402"/>
                      <a:gd name="T8" fmla="*/ 1179 w 4099"/>
                      <a:gd name="T9" fmla="*/ 402 h 402"/>
                      <a:gd name="T10" fmla="*/ 2036 w 4099"/>
                      <a:gd name="T11" fmla="*/ 402 h 402"/>
                      <a:gd name="T12" fmla="*/ 2211 w 4099"/>
                      <a:gd name="T13" fmla="*/ 255 h 402"/>
                      <a:gd name="T14" fmla="*/ 2880 w 4099"/>
                      <a:gd name="T15" fmla="*/ 241 h 402"/>
                      <a:gd name="T16" fmla="*/ 3055 w 4099"/>
                      <a:gd name="T17" fmla="*/ 40 h 402"/>
                      <a:gd name="T18" fmla="*/ 3363 w 4099"/>
                      <a:gd name="T19" fmla="*/ 0 h 402"/>
                      <a:gd name="T20" fmla="*/ 3523 w 4099"/>
                      <a:gd name="T21" fmla="*/ 13 h 402"/>
                      <a:gd name="T22" fmla="*/ 3764 w 4099"/>
                      <a:gd name="T23" fmla="*/ 13 h 402"/>
                      <a:gd name="T24" fmla="*/ 4099 w 4099"/>
                      <a:gd name="T25" fmla="*/ 13 h 40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4099" h="402">
                        <a:moveTo>
                          <a:pt x="0" y="281"/>
                        </a:moveTo>
                        <a:lnTo>
                          <a:pt x="322" y="214"/>
                        </a:lnTo>
                        <a:lnTo>
                          <a:pt x="563" y="188"/>
                        </a:lnTo>
                        <a:lnTo>
                          <a:pt x="804" y="201"/>
                        </a:lnTo>
                        <a:lnTo>
                          <a:pt x="1179" y="402"/>
                        </a:lnTo>
                        <a:lnTo>
                          <a:pt x="2036" y="402"/>
                        </a:lnTo>
                        <a:lnTo>
                          <a:pt x="2211" y="255"/>
                        </a:lnTo>
                        <a:lnTo>
                          <a:pt x="2880" y="241"/>
                        </a:lnTo>
                        <a:lnTo>
                          <a:pt x="3055" y="40"/>
                        </a:lnTo>
                        <a:lnTo>
                          <a:pt x="3363" y="0"/>
                        </a:lnTo>
                        <a:lnTo>
                          <a:pt x="3523" y="13"/>
                        </a:lnTo>
                        <a:lnTo>
                          <a:pt x="3764" y="13"/>
                        </a:lnTo>
                        <a:lnTo>
                          <a:pt x="4099" y="13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031" name="Line 1825"/>
                <p:cNvSpPr>
                  <a:spLocks noChangeShapeType="1"/>
                </p:cNvSpPr>
                <p:nvPr/>
              </p:nvSpPr>
              <p:spPr bwMode="auto">
                <a:xfrm flipH="1">
                  <a:off x="3988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2" name="Line 1826"/>
                <p:cNvSpPr>
                  <a:spLocks noChangeShapeType="1"/>
                </p:cNvSpPr>
                <p:nvPr/>
              </p:nvSpPr>
              <p:spPr bwMode="auto">
                <a:xfrm flipH="1">
                  <a:off x="4250" y="1371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3" name="Line 1827"/>
                <p:cNvSpPr>
                  <a:spLocks noChangeShapeType="1"/>
                </p:cNvSpPr>
                <p:nvPr/>
              </p:nvSpPr>
              <p:spPr bwMode="auto">
                <a:xfrm flipH="1">
                  <a:off x="3760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4" name="Line 1828"/>
                <p:cNvSpPr>
                  <a:spLocks noChangeShapeType="1"/>
                </p:cNvSpPr>
                <p:nvPr/>
              </p:nvSpPr>
              <p:spPr bwMode="auto">
                <a:xfrm flipH="1">
                  <a:off x="4512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5" name="Line 1829"/>
                <p:cNvSpPr>
                  <a:spLocks noChangeShapeType="1"/>
                </p:cNvSpPr>
                <p:nvPr/>
              </p:nvSpPr>
              <p:spPr bwMode="auto">
                <a:xfrm flipH="1">
                  <a:off x="4761" y="1375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6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5010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7" name="Line 1831"/>
                <p:cNvSpPr>
                  <a:spLocks noChangeShapeType="1"/>
                </p:cNvSpPr>
                <p:nvPr/>
              </p:nvSpPr>
              <p:spPr bwMode="auto">
                <a:xfrm flipH="1">
                  <a:off x="5237" y="1388"/>
                  <a:ext cx="336" cy="336"/>
                </a:xfrm>
                <a:prstGeom prst="line">
                  <a:avLst/>
                </a:prstGeom>
                <a:noFill/>
                <a:ln w="5397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12" name="Group 1832"/>
              <p:cNvGrpSpPr>
                <a:grpSpLocks/>
              </p:cNvGrpSpPr>
              <p:nvPr/>
            </p:nvGrpSpPr>
            <p:grpSpPr bwMode="auto">
              <a:xfrm rot="350549" flipH="1">
                <a:off x="4992" y="0"/>
                <a:ext cx="912" cy="624"/>
                <a:chOff x="1296" y="-134"/>
                <a:chExt cx="4704" cy="6060"/>
              </a:xfrm>
            </p:grpSpPr>
            <p:sp>
              <p:nvSpPr>
                <p:cNvPr id="26025" name="Freeform 1833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6" name="Freeform 1834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7" name="Freeform 1835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8" name="Line 1836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9" name="Line 1837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13" name="Group 1838"/>
              <p:cNvGrpSpPr>
                <a:grpSpLocks/>
              </p:cNvGrpSpPr>
              <p:nvPr/>
            </p:nvGrpSpPr>
            <p:grpSpPr bwMode="auto">
              <a:xfrm rot="350549" flipH="1">
                <a:off x="5664" y="0"/>
                <a:ext cx="912" cy="624"/>
                <a:chOff x="1296" y="-134"/>
                <a:chExt cx="4704" cy="6060"/>
              </a:xfrm>
            </p:grpSpPr>
            <p:sp>
              <p:nvSpPr>
                <p:cNvPr id="26020" name="Freeform 1839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1" name="Freeform 1840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2" name="Freeform 1841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3" name="Line 1842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4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14" name="Group 1844"/>
              <p:cNvGrpSpPr>
                <a:grpSpLocks/>
              </p:cNvGrpSpPr>
              <p:nvPr/>
            </p:nvGrpSpPr>
            <p:grpSpPr bwMode="auto">
              <a:xfrm rot="350549" flipH="1">
                <a:off x="6288" y="48"/>
                <a:ext cx="912" cy="624"/>
                <a:chOff x="1296" y="-134"/>
                <a:chExt cx="4704" cy="6060"/>
              </a:xfrm>
            </p:grpSpPr>
            <p:sp>
              <p:nvSpPr>
                <p:cNvPr id="26015" name="Freeform 1845"/>
                <p:cNvSpPr>
                  <a:spLocks/>
                </p:cNvSpPr>
                <p:nvPr/>
              </p:nvSpPr>
              <p:spPr bwMode="auto">
                <a:xfrm>
                  <a:off x="3068" y="-134"/>
                  <a:ext cx="2457" cy="4648"/>
                </a:xfrm>
                <a:custGeom>
                  <a:avLst/>
                  <a:gdLst>
                    <a:gd name="T0" fmla="*/ 0 w 2457"/>
                    <a:gd name="T1" fmla="*/ 1554 h 4648"/>
                    <a:gd name="T2" fmla="*/ 53 w 2457"/>
                    <a:gd name="T3" fmla="*/ 1299 h 4648"/>
                    <a:gd name="T4" fmla="*/ 174 w 2457"/>
                    <a:gd name="T5" fmla="*/ 911 h 4648"/>
                    <a:gd name="T6" fmla="*/ 241 w 2457"/>
                    <a:gd name="T7" fmla="*/ 536 h 4648"/>
                    <a:gd name="T8" fmla="*/ 214 w 2457"/>
                    <a:gd name="T9" fmla="*/ 0 h 4648"/>
                    <a:gd name="T10" fmla="*/ 321 w 2457"/>
                    <a:gd name="T11" fmla="*/ 322 h 4648"/>
                    <a:gd name="T12" fmla="*/ 394 w 2457"/>
                    <a:gd name="T13" fmla="*/ 496 h 4648"/>
                    <a:gd name="T14" fmla="*/ 916 w 2457"/>
                    <a:gd name="T15" fmla="*/ 844 h 4648"/>
                    <a:gd name="T16" fmla="*/ 1171 w 2457"/>
                    <a:gd name="T17" fmla="*/ 925 h 4648"/>
                    <a:gd name="T18" fmla="*/ 1573 w 2457"/>
                    <a:gd name="T19" fmla="*/ 1152 h 4648"/>
                    <a:gd name="T20" fmla="*/ 1814 w 2457"/>
                    <a:gd name="T21" fmla="*/ 1353 h 4648"/>
                    <a:gd name="T22" fmla="*/ 1908 w 2457"/>
                    <a:gd name="T23" fmla="*/ 1541 h 4648"/>
                    <a:gd name="T24" fmla="*/ 1961 w 2457"/>
                    <a:gd name="T25" fmla="*/ 1836 h 4648"/>
                    <a:gd name="T26" fmla="*/ 2109 w 2457"/>
                    <a:gd name="T27" fmla="*/ 1996 h 4648"/>
                    <a:gd name="T28" fmla="*/ 2323 w 2457"/>
                    <a:gd name="T29" fmla="*/ 1929 h 4648"/>
                    <a:gd name="T30" fmla="*/ 2457 w 2457"/>
                    <a:gd name="T31" fmla="*/ 1849 h 4648"/>
                    <a:gd name="T32" fmla="*/ 2189 w 2457"/>
                    <a:gd name="T33" fmla="*/ 2117 h 4648"/>
                    <a:gd name="T34" fmla="*/ 2377 w 2457"/>
                    <a:gd name="T35" fmla="*/ 2532 h 4648"/>
                    <a:gd name="T36" fmla="*/ 2457 w 2457"/>
                    <a:gd name="T37" fmla="*/ 2894 h 4648"/>
                    <a:gd name="T38" fmla="*/ 2283 w 2457"/>
                    <a:gd name="T39" fmla="*/ 3389 h 4648"/>
                    <a:gd name="T40" fmla="*/ 2055 w 2457"/>
                    <a:gd name="T41" fmla="*/ 3912 h 4648"/>
                    <a:gd name="T42" fmla="*/ 2116 w 2457"/>
                    <a:gd name="T43" fmla="*/ 4648 h 4648"/>
                    <a:gd name="T44" fmla="*/ 495 w 2457"/>
                    <a:gd name="T45" fmla="*/ 3282 h 46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457" h="4648">
                      <a:moveTo>
                        <a:pt x="0" y="1554"/>
                      </a:moveTo>
                      <a:lnTo>
                        <a:pt x="53" y="1299"/>
                      </a:lnTo>
                      <a:lnTo>
                        <a:pt x="174" y="911"/>
                      </a:lnTo>
                      <a:lnTo>
                        <a:pt x="241" y="536"/>
                      </a:lnTo>
                      <a:lnTo>
                        <a:pt x="214" y="0"/>
                      </a:lnTo>
                      <a:lnTo>
                        <a:pt x="321" y="322"/>
                      </a:lnTo>
                      <a:lnTo>
                        <a:pt x="394" y="496"/>
                      </a:lnTo>
                      <a:lnTo>
                        <a:pt x="916" y="844"/>
                      </a:lnTo>
                      <a:lnTo>
                        <a:pt x="1171" y="925"/>
                      </a:lnTo>
                      <a:lnTo>
                        <a:pt x="1573" y="1152"/>
                      </a:lnTo>
                      <a:lnTo>
                        <a:pt x="1814" y="1353"/>
                      </a:lnTo>
                      <a:lnTo>
                        <a:pt x="1908" y="1541"/>
                      </a:lnTo>
                      <a:lnTo>
                        <a:pt x="1961" y="1836"/>
                      </a:lnTo>
                      <a:lnTo>
                        <a:pt x="2109" y="1996"/>
                      </a:lnTo>
                      <a:lnTo>
                        <a:pt x="2323" y="1929"/>
                      </a:lnTo>
                      <a:lnTo>
                        <a:pt x="2457" y="1849"/>
                      </a:lnTo>
                      <a:lnTo>
                        <a:pt x="2189" y="2117"/>
                      </a:lnTo>
                      <a:lnTo>
                        <a:pt x="2377" y="2532"/>
                      </a:lnTo>
                      <a:lnTo>
                        <a:pt x="2457" y="2894"/>
                      </a:lnTo>
                      <a:lnTo>
                        <a:pt x="2283" y="3389"/>
                      </a:lnTo>
                      <a:lnTo>
                        <a:pt x="2055" y="3912"/>
                      </a:lnTo>
                      <a:lnTo>
                        <a:pt x="2116" y="4648"/>
                      </a:lnTo>
                      <a:lnTo>
                        <a:pt x="495" y="3282"/>
                      </a:lnTo>
                    </a:path>
                  </a:pathLst>
                </a:custGeom>
                <a:noFill/>
                <a:ln w="114300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0808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6" name="Freeform 1846"/>
                <p:cNvSpPr>
                  <a:spLocks/>
                </p:cNvSpPr>
                <p:nvPr/>
              </p:nvSpPr>
              <p:spPr bwMode="auto">
                <a:xfrm>
                  <a:off x="2880" y="1536"/>
                  <a:ext cx="3120" cy="1100"/>
                </a:xfrm>
                <a:custGeom>
                  <a:avLst/>
                  <a:gdLst>
                    <a:gd name="T0" fmla="*/ 0 w 2278"/>
                    <a:gd name="T1" fmla="*/ 1690 h 716"/>
                    <a:gd name="T2" fmla="*/ 2965 w 2278"/>
                    <a:gd name="T3" fmla="*/ 462 h 716"/>
                    <a:gd name="T4" fmla="*/ 4273 w 2278"/>
                    <a:gd name="T5" fmla="*/ 0 h 7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78" h="716">
                      <a:moveTo>
                        <a:pt x="0" y="716"/>
                      </a:moveTo>
                      <a:lnTo>
                        <a:pt x="1581" y="196"/>
                      </a:lnTo>
                      <a:lnTo>
                        <a:pt x="2278" y="0"/>
                      </a:lnTo>
                    </a:path>
                  </a:pathLst>
                </a:custGeom>
                <a:noFill/>
                <a:ln w="63500">
                  <a:solidFill>
                    <a:srgbClr val="FF3300"/>
                  </a:solidFill>
                  <a:round/>
                  <a:headEnd type="none" w="med" len="med"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7" name="Freeform 1847" descr="70%"/>
                <p:cNvSpPr>
                  <a:spLocks/>
                </p:cNvSpPr>
                <p:nvPr/>
              </p:nvSpPr>
              <p:spPr bwMode="auto">
                <a:xfrm>
                  <a:off x="1296" y="1331"/>
                  <a:ext cx="3714" cy="4595"/>
                </a:xfrm>
                <a:custGeom>
                  <a:avLst/>
                  <a:gdLst>
                    <a:gd name="T0" fmla="*/ 3526 w 3714"/>
                    <a:gd name="T1" fmla="*/ 411 h 4595"/>
                    <a:gd name="T2" fmla="*/ 2870 w 3714"/>
                    <a:gd name="T3" fmla="*/ 612 h 4595"/>
                    <a:gd name="T4" fmla="*/ 2522 w 3714"/>
                    <a:gd name="T5" fmla="*/ 585 h 4595"/>
                    <a:gd name="T6" fmla="*/ 2173 w 3714"/>
                    <a:gd name="T7" fmla="*/ 639 h 4595"/>
                    <a:gd name="T8" fmla="*/ 1986 w 3714"/>
                    <a:gd name="T9" fmla="*/ 626 h 4595"/>
                    <a:gd name="T10" fmla="*/ 1731 w 3714"/>
                    <a:gd name="T11" fmla="*/ 786 h 4595"/>
                    <a:gd name="T12" fmla="*/ 1932 w 3714"/>
                    <a:gd name="T13" fmla="*/ 585 h 4595"/>
                    <a:gd name="T14" fmla="*/ 1902 w 3714"/>
                    <a:gd name="T15" fmla="*/ 348 h 4595"/>
                    <a:gd name="T16" fmla="*/ 1661 w 3714"/>
                    <a:gd name="T17" fmla="*/ 161 h 4595"/>
                    <a:gd name="T18" fmla="*/ 1259 w 3714"/>
                    <a:gd name="T19" fmla="*/ 0 h 4595"/>
                    <a:gd name="T20" fmla="*/ 884 w 3714"/>
                    <a:gd name="T21" fmla="*/ 228 h 4595"/>
                    <a:gd name="T22" fmla="*/ 670 w 3714"/>
                    <a:gd name="T23" fmla="*/ 308 h 4595"/>
                    <a:gd name="T24" fmla="*/ 683 w 3714"/>
                    <a:gd name="T25" fmla="*/ 616 h 4595"/>
                    <a:gd name="T26" fmla="*/ 871 w 3714"/>
                    <a:gd name="T27" fmla="*/ 817 h 4595"/>
                    <a:gd name="T28" fmla="*/ 710 w 3714"/>
                    <a:gd name="T29" fmla="*/ 884 h 4595"/>
                    <a:gd name="T30" fmla="*/ 442 w 3714"/>
                    <a:gd name="T31" fmla="*/ 991 h 4595"/>
                    <a:gd name="T32" fmla="*/ 147 w 3714"/>
                    <a:gd name="T33" fmla="*/ 1246 h 4595"/>
                    <a:gd name="T34" fmla="*/ 27 w 3714"/>
                    <a:gd name="T35" fmla="*/ 1393 h 4595"/>
                    <a:gd name="T36" fmla="*/ 0 w 3714"/>
                    <a:gd name="T37" fmla="*/ 1567 h 4595"/>
                    <a:gd name="T38" fmla="*/ 161 w 3714"/>
                    <a:gd name="T39" fmla="*/ 1621 h 4595"/>
                    <a:gd name="T40" fmla="*/ 509 w 3714"/>
                    <a:gd name="T41" fmla="*/ 1607 h 4595"/>
                    <a:gd name="T42" fmla="*/ 683 w 3714"/>
                    <a:gd name="T43" fmla="*/ 1581 h 4595"/>
                    <a:gd name="T44" fmla="*/ 898 w 3714"/>
                    <a:gd name="T45" fmla="*/ 1527 h 4595"/>
                    <a:gd name="T46" fmla="*/ 924 w 3714"/>
                    <a:gd name="T47" fmla="*/ 1808 h 4595"/>
                    <a:gd name="T48" fmla="*/ 817 w 3714"/>
                    <a:gd name="T49" fmla="*/ 2116 h 4595"/>
                    <a:gd name="T50" fmla="*/ 723 w 3714"/>
                    <a:gd name="T51" fmla="*/ 2505 h 4595"/>
                    <a:gd name="T52" fmla="*/ 657 w 3714"/>
                    <a:gd name="T53" fmla="*/ 3148 h 4595"/>
                    <a:gd name="T54" fmla="*/ 590 w 3714"/>
                    <a:gd name="T55" fmla="*/ 3550 h 4595"/>
                    <a:gd name="T56" fmla="*/ 415 w 3714"/>
                    <a:gd name="T57" fmla="*/ 3724 h 4595"/>
                    <a:gd name="T58" fmla="*/ 255 w 3714"/>
                    <a:gd name="T59" fmla="*/ 3831 h 4595"/>
                    <a:gd name="T60" fmla="*/ 308 w 3714"/>
                    <a:gd name="T61" fmla="*/ 4019 h 4595"/>
                    <a:gd name="T62" fmla="*/ 576 w 3714"/>
                    <a:gd name="T63" fmla="*/ 4233 h 4595"/>
                    <a:gd name="T64" fmla="*/ 898 w 3714"/>
                    <a:gd name="T65" fmla="*/ 4501 h 4595"/>
                    <a:gd name="T66" fmla="*/ 1393 w 3714"/>
                    <a:gd name="T67" fmla="*/ 4032 h 4595"/>
                    <a:gd name="T68" fmla="*/ 1849 w 3714"/>
                    <a:gd name="T69" fmla="*/ 4152 h 4595"/>
                    <a:gd name="T70" fmla="*/ 2197 w 3714"/>
                    <a:gd name="T71" fmla="*/ 4595 h 4595"/>
                    <a:gd name="T72" fmla="*/ 2398 w 3714"/>
                    <a:gd name="T73" fmla="*/ 4260 h 4595"/>
                    <a:gd name="T74" fmla="*/ 2652 w 3714"/>
                    <a:gd name="T75" fmla="*/ 3978 h 4595"/>
                    <a:gd name="T76" fmla="*/ 2318 w 3714"/>
                    <a:gd name="T77" fmla="*/ 3469 h 4595"/>
                    <a:gd name="T78" fmla="*/ 2425 w 3714"/>
                    <a:gd name="T79" fmla="*/ 2853 h 4595"/>
                    <a:gd name="T80" fmla="*/ 2267 w 3714"/>
                    <a:gd name="T81" fmla="*/ 1751 h 4595"/>
                    <a:gd name="T82" fmla="*/ 2562 w 3714"/>
                    <a:gd name="T83" fmla="*/ 1791 h 4595"/>
                    <a:gd name="T84" fmla="*/ 2870 w 3714"/>
                    <a:gd name="T85" fmla="*/ 1577 h 4595"/>
                    <a:gd name="T86" fmla="*/ 2924 w 3714"/>
                    <a:gd name="T87" fmla="*/ 1295 h 4595"/>
                    <a:gd name="T88" fmla="*/ 3191 w 3714"/>
                    <a:gd name="T89" fmla="*/ 1228 h 4595"/>
                    <a:gd name="T90" fmla="*/ 3366 w 3714"/>
                    <a:gd name="T91" fmla="*/ 1041 h 4595"/>
                    <a:gd name="T92" fmla="*/ 3325 w 3714"/>
                    <a:gd name="T93" fmla="*/ 853 h 4595"/>
                    <a:gd name="T94" fmla="*/ 3714 w 3714"/>
                    <a:gd name="T95" fmla="*/ 733 h 459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714" h="4595">
                      <a:moveTo>
                        <a:pt x="3526" y="411"/>
                      </a:moveTo>
                      <a:lnTo>
                        <a:pt x="2870" y="612"/>
                      </a:lnTo>
                      <a:lnTo>
                        <a:pt x="2522" y="585"/>
                      </a:lnTo>
                      <a:lnTo>
                        <a:pt x="2173" y="639"/>
                      </a:lnTo>
                      <a:lnTo>
                        <a:pt x="1986" y="626"/>
                      </a:lnTo>
                      <a:lnTo>
                        <a:pt x="1731" y="786"/>
                      </a:lnTo>
                      <a:lnTo>
                        <a:pt x="1932" y="585"/>
                      </a:lnTo>
                      <a:lnTo>
                        <a:pt x="1902" y="348"/>
                      </a:lnTo>
                      <a:lnTo>
                        <a:pt x="1661" y="161"/>
                      </a:lnTo>
                      <a:lnTo>
                        <a:pt x="1259" y="0"/>
                      </a:lnTo>
                      <a:lnTo>
                        <a:pt x="884" y="228"/>
                      </a:lnTo>
                      <a:lnTo>
                        <a:pt x="670" y="308"/>
                      </a:lnTo>
                      <a:lnTo>
                        <a:pt x="683" y="616"/>
                      </a:lnTo>
                      <a:lnTo>
                        <a:pt x="871" y="817"/>
                      </a:lnTo>
                      <a:lnTo>
                        <a:pt x="710" y="884"/>
                      </a:lnTo>
                      <a:lnTo>
                        <a:pt x="442" y="991"/>
                      </a:lnTo>
                      <a:lnTo>
                        <a:pt x="147" y="1246"/>
                      </a:lnTo>
                      <a:lnTo>
                        <a:pt x="27" y="1393"/>
                      </a:lnTo>
                      <a:lnTo>
                        <a:pt x="0" y="1567"/>
                      </a:lnTo>
                      <a:lnTo>
                        <a:pt x="161" y="1621"/>
                      </a:lnTo>
                      <a:lnTo>
                        <a:pt x="509" y="1607"/>
                      </a:lnTo>
                      <a:lnTo>
                        <a:pt x="683" y="1581"/>
                      </a:lnTo>
                      <a:lnTo>
                        <a:pt x="898" y="1527"/>
                      </a:lnTo>
                      <a:lnTo>
                        <a:pt x="924" y="1808"/>
                      </a:lnTo>
                      <a:lnTo>
                        <a:pt x="817" y="2116"/>
                      </a:lnTo>
                      <a:lnTo>
                        <a:pt x="723" y="2505"/>
                      </a:lnTo>
                      <a:lnTo>
                        <a:pt x="657" y="3148"/>
                      </a:lnTo>
                      <a:lnTo>
                        <a:pt x="590" y="3550"/>
                      </a:lnTo>
                      <a:lnTo>
                        <a:pt x="415" y="3724"/>
                      </a:lnTo>
                      <a:lnTo>
                        <a:pt x="255" y="3831"/>
                      </a:lnTo>
                      <a:lnTo>
                        <a:pt x="308" y="4019"/>
                      </a:lnTo>
                      <a:lnTo>
                        <a:pt x="576" y="4233"/>
                      </a:lnTo>
                      <a:lnTo>
                        <a:pt x="898" y="4501"/>
                      </a:lnTo>
                      <a:lnTo>
                        <a:pt x="1393" y="4032"/>
                      </a:lnTo>
                      <a:lnTo>
                        <a:pt x="1849" y="4152"/>
                      </a:lnTo>
                      <a:lnTo>
                        <a:pt x="2197" y="4595"/>
                      </a:lnTo>
                      <a:lnTo>
                        <a:pt x="2398" y="4260"/>
                      </a:lnTo>
                      <a:lnTo>
                        <a:pt x="2652" y="3978"/>
                      </a:lnTo>
                      <a:lnTo>
                        <a:pt x="2318" y="3469"/>
                      </a:lnTo>
                      <a:lnTo>
                        <a:pt x="2425" y="2853"/>
                      </a:lnTo>
                      <a:lnTo>
                        <a:pt x="2267" y="1751"/>
                      </a:lnTo>
                      <a:lnTo>
                        <a:pt x="2562" y="1791"/>
                      </a:lnTo>
                      <a:lnTo>
                        <a:pt x="2870" y="1577"/>
                      </a:lnTo>
                      <a:lnTo>
                        <a:pt x="2924" y="1295"/>
                      </a:lnTo>
                      <a:lnTo>
                        <a:pt x="3191" y="1228"/>
                      </a:lnTo>
                      <a:lnTo>
                        <a:pt x="3366" y="1041"/>
                      </a:lnTo>
                      <a:lnTo>
                        <a:pt x="3325" y="853"/>
                      </a:lnTo>
                      <a:lnTo>
                        <a:pt x="3714" y="733"/>
                      </a:lnTo>
                    </a:path>
                  </a:pathLst>
                </a:custGeom>
                <a:pattFill prst="pct70">
                  <a:fgClr>
                    <a:srgbClr val="993366">
                      <a:alpha val="58038"/>
                    </a:srgbClr>
                  </a:fgClr>
                  <a:bgClr>
                    <a:srgbClr val="FFFFFF">
                      <a:alpha val="58038"/>
                    </a:srgbClr>
                  </a:bgClr>
                </a:pattFill>
                <a:ln w="9525">
                  <a:solidFill>
                    <a:srgbClr val="FF33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8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2880" y="2208"/>
                  <a:ext cx="2448" cy="432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9" name="Line 1849"/>
                <p:cNvSpPr>
                  <a:spLocks noChangeShapeType="1"/>
                </p:cNvSpPr>
                <p:nvPr/>
              </p:nvSpPr>
              <p:spPr bwMode="auto">
                <a:xfrm flipV="1">
                  <a:off x="2832" y="1584"/>
                  <a:ext cx="2160" cy="105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7450" name="Group 1850"/>
          <p:cNvGrpSpPr>
            <a:grpSpLocks/>
          </p:cNvGrpSpPr>
          <p:nvPr/>
        </p:nvGrpSpPr>
        <p:grpSpPr bwMode="auto">
          <a:xfrm>
            <a:off x="10480676" y="0"/>
            <a:ext cx="1000125" cy="1570038"/>
            <a:chOff x="16483" y="2132"/>
            <a:chExt cx="2465" cy="3840"/>
          </a:xfrm>
        </p:grpSpPr>
        <p:grpSp>
          <p:nvGrpSpPr>
            <p:cNvPr id="25913" name="Group 1851"/>
            <p:cNvGrpSpPr>
              <a:grpSpLocks/>
            </p:cNvGrpSpPr>
            <p:nvPr/>
          </p:nvGrpSpPr>
          <p:grpSpPr bwMode="auto">
            <a:xfrm rot="-2704059">
              <a:off x="15996" y="3020"/>
              <a:ext cx="3840" cy="2064"/>
              <a:chOff x="5296" y="2208"/>
              <a:chExt cx="2768" cy="2346"/>
            </a:xfrm>
          </p:grpSpPr>
          <p:grpSp>
            <p:nvGrpSpPr>
              <p:cNvPr id="25918" name="Group 1852"/>
              <p:cNvGrpSpPr>
                <a:grpSpLocks/>
              </p:cNvGrpSpPr>
              <p:nvPr/>
            </p:nvGrpSpPr>
            <p:grpSpPr bwMode="auto">
              <a:xfrm rot="1134632">
                <a:off x="5680" y="2208"/>
                <a:ext cx="2384" cy="1194"/>
                <a:chOff x="4646" y="0"/>
                <a:chExt cx="2953" cy="1536"/>
              </a:xfrm>
            </p:grpSpPr>
            <p:grpSp>
              <p:nvGrpSpPr>
                <p:cNvPr id="25979" name="Group 1853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998" name="Group 1854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6006" name="Freeform 1855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07" name="Freeform 1856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999" name="Line 18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0" name="Line 18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1" name="Line 18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2" name="Line 18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3" name="Line 18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18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5" name="Line 18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80" name="Group 1864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93" name="Freeform 1865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4" name="Freeform 1866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5" name="Freeform 1867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6" name="Line 18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7" name="Line 18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81" name="Group 1870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88" name="Freeform 187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9" name="Freeform 187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0" name="Freeform 1873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1" name="Line 18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92" name="Line 1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82" name="Group 1876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83" name="Freeform 187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4" name="Freeform 187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5" name="Freeform 1879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6" name="Line 18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87" name="Line 18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19" name="Group 1882"/>
              <p:cNvGrpSpPr>
                <a:grpSpLocks/>
              </p:cNvGrpSpPr>
              <p:nvPr/>
            </p:nvGrpSpPr>
            <p:grpSpPr bwMode="auto">
              <a:xfrm rot="1134632">
                <a:off x="5488" y="2694"/>
                <a:ext cx="2384" cy="1194"/>
                <a:chOff x="4646" y="0"/>
                <a:chExt cx="2953" cy="1536"/>
              </a:xfrm>
            </p:grpSpPr>
            <p:grpSp>
              <p:nvGrpSpPr>
                <p:cNvPr id="25950" name="Group 1883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969" name="Group 1884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977" name="Freeform 1885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78" name="Freeform 1886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970" name="Line 18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1" name="Line 18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2" name="Line 1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3" name="Line 18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4" name="Line 18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5" name="Line 18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76" name="Line 18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51" name="Group 1894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64" name="Freeform 1895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5" name="Freeform 1896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6" name="Freeform 1897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7" name="Line 18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8" name="Line 18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52" name="Group 1900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59" name="Freeform 190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0" name="Freeform 190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1" name="Freeform 1903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2" name="Line 19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63" name="Line 19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53" name="Group 1906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54" name="Freeform 190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55" name="Freeform 190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56" name="Freeform 1909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57" name="Line 19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58" name="Line 19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20" name="Group 1912"/>
              <p:cNvGrpSpPr>
                <a:grpSpLocks/>
              </p:cNvGrpSpPr>
              <p:nvPr/>
            </p:nvGrpSpPr>
            <p:grpSpPr bwMode="auto">
              <a:xfrm rot="1134632">
                <a:off x="5296" y="3360"/>
                <a:ext cx="2384" cy="1194"/>
                <a:chOff x="4646" y="0"/>
                <a:chExt cx="2953" cy="1536"/>
              </a:xfrm>
            </p:grpSpPr>
            <p:grpSp>
              <p:nvGrpSpPr>
                <p:cNvPr id="25921" name="Group 1913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940" name="Group 1914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948" name="Freeform 1915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49" name="Freeform 1916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941" name="Line 19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2" name="Line 19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3" name="Line 19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4" name="Line 19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5" name="Line 19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6" name="Line 19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47" name="Line 19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2" name="Group 1924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35" name="Freeform 1925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6" name="Freeform 1926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7" name="Freeform 1927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8" name="Line 19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9" name="Line 19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3" name="Group 1930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30" name="Freeform 193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1" name="Freeform 193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2" name="Freeform 1933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3" name="Line 19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34" name="Line 19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4" name="Group 1936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925" name="Freeform 193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solidFill>
                    <a:srgbClr val="FF3300"/>
                  </a:solidFill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26" name="Freeform 193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solidFill>
                    <a:srgbClr val="FF3300"/>
                  </a:solidFill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27" name="Freeform 1939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solidFill>
                    <a:srgbClr val="FF3300">
                      <a:alpha val="58038"/>
                    </a:srgbClr>
                  </a:solid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28" name="Line 19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29" name="Line 19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914" name="Group 1942"/>
            <p:cNvGrpSpPr>
              <a:grpSpLocks/>
            </p:cNvGrpSpPr>
            <p:nvPr/>
          </p:nvGrpSpPr>
          <p:grpSpPr bwMode="auto">
            <a:xfrm rot="20396939" flipH="1">
              <a:off x="16483" y="3255"/>
              <a:ext cx="816" cy="1008"/>
              <a:chOff x="0" y="0"/>
              <a:chExt cx="1354" cy="2160"/>
            </a:xfrm>
          </p:grpSpPr>
          <p:sp>
            <p:nvSpPr>
              <p:cNvPr id="25915" name="Freeform 1943"/>
              <p:cNvSpPr>
                <a:spLocks/>
              </p:cNvSpPr>
              <p:nvPr/>
            </p:nvSpPr>
            <p:spPr bwMode="auto">
              <a:xfrm>
                <a:off x="0" y="308"/>
                <a:ext cx="1353" cy="1018"/>
              </a:xfrm>
              <a:custGeom>
                <a:avLst/>
                <a:gdLst>
                  <a:gd name="T0" fmla="*/ 1353 w 1353"/>
                  <a:gd name="T1" fmla="*/ 0 h 1018"/>
                  <a:gd name="T2" fmla="*/ 884 w 1353"/>
                  <a:gd name="T3" fmla="*/ 67 h 1018"/>
                  <a:gd name="T4" fmla="*/ 991 w 1353"/>
                  <a:gd name="T5" fmla="*/ 214 h 1018"/>
                  <a:gd name="T6" fmla="*/ 415 w 1353"/>
                  <a:gd name="T7" fmla="*/ 255 h 1018"/>
                  <a:gd name="T8" fmla="*/ 750 w 1353"/>
                  <a:gd name="T9" fmla="*/ 469 h 1018"/>
                  <a:gd name="T10" fmla="*/ 228 w 1353"/>
                  <a:gd name="T11" fmla="*/ 563 h 1018"/>
                  <a:gd name="T12" fmla="*/ 241 w 1353"/>
                  <a:gd name="T13" fmla="*/ 643 h 1018"/>
                  <a:gd name="T14" fmla="*/ 0 w 1353"/>
                  <a:gd name="T15" fmla="*/ 764 h 1018"/>
                  <a:gd name="T16" fmla="*/ 442 w 1353"/>
                  <a:gd name="T17" fmla="*/ 764 h 1018"/>
                  <a:gd name="T18" fmla="*/ 188 w 1353"/>
                  <a:gd name="T19" fmla="*/ 938 h 1018"/>
                  <a:gd name="T20" fmla="*/ 750 w 1353"/>
                  <a:gd name="T21" fmla="*/ 817 h 1018"/>
                  <a:gd name="T22" fmla="*/ 603 w 1353"/>
                  <a:gd name="T23" fmla="*/ 1018 h 1018"/>
                  <a:gd name="T24" fmla="*/ 1344 w 1353"/>
                  <a:gd name="T25" fmla="*/ 844 h 10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3" h="1018">
                    <a:moveTo>
                      <a:pt x="1353" y="0"/>
                    </a:moveTo>
                    <a:lnTo>
                      <a:pt x="884" y="67"/>
                    </a:lnTo>
                    <a:lnTo>
                      <a:pt x="991" y="214"/>
                    </a:lnTo>
                    <a:lnTo>
                      <a:pt x="415" y="255"/>
                    </a:lnTo>
                    <a:lnTo>
                      <a:pt x="750" y="469"/>
                    </a:lnTo>
                    <a:lnTo>
                      <a:pt x="228" y="563"/>
                    </a:lnTo>
                    <a:lnTo>
                      <a:pt x="241" y="643"/>
                    </a:lnTo>
                    <a:lnTo>
                      <a:pt x="0" y="764"/>
                    </a:lnTo>
                    <a:lnTo>
                      <a:pt x="442" y="764"/>
                    </a:lnTo>
                    <a:lnTo>
                      <a:pt x="188" y="938"/>
                    </a:lnTo>
                    <a:lnTo>
                      <a:pt x="750" y="817"/>
                    </a:lnTo>
                    <a:lnTo>
                      <a:pt x="603" y="1018"/>
                    </a:lnTo>
                    <a:lnTo>
                      <a:pt x="1344" y="844"/>
                    </a:lnTo>
                  </a:path>
                </a:pathLst>
              </a:custGeom>
              <a:solidFill>
                <a:srgbClr val="FF3300"/>
              </a:solidFill>
              <a:ln w="2857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Line 1944"/>
              <p:cNvSpPr>
                <a:spLocks noChangeShapeType="1"/>
              </p:cNvSpPr>
              <p:nvPr/>
            </p:nvSpPr>
            <p:spPr bwMode="auto">
              <a:xfrm>
                <a:off x="1344" y="0"/>
                <a:ext cx="0" cy="2160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1945"/>
              <p:cNvSpPr>
                <a:spLocks/>
              </p:cNvSpPr>
              <p:nvPr/>
            </p:nvSpPr>
            <p:spPr bwMode="auto">
              <a:xfrm>
                <a:off x="711" y="493"/>
                <a:ext cx="643" cy="404"/>
              </a:xfrm>
              <a:custGeom>
                <a:avLst/>
                <a:gdLst>
                  <a:gd name="T0" fmla="*/ 643 w 643"/>
                  <a:gd name="T1" fmla="*/ 404 h 404"/>
                  <a:gd name="T2" fmla="*/ 0 w 643"/>
                  <a:gd name="T3" fmla="*/ 404 h 404"/>
                  <a:gd name="T4" fmla="*/ 607 w 643"/>
                  <a:gd name="T5" fmla="*/ 0 h 4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3" h="404">
                    <a:moveTo>
                      <a:pt x="643" y="404"/>
                    </a:moveTo>
                    <a:lnTo>
                      <a:pt x="0" y="404"/>
                    </a:lnTo>
                    <a:lnTo>
                      <a:pt x="607" y="0"/>
                    </a:lnTo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46" name="Group 1946"/>
          <p:cNvGrpSpPr>
            <a:grpSpLocks/>
          </p:cNvGrpSpPr>
          <p:nvPr/>
        </p:nvGrpSpPr>
        <p:grpSpPr bwMode="auto">
          <a:xfrm>
            <a:off x="10520364" y="228601"/>
            <a:ext cx="935037" cy="1522413"/>
            <a:chOff x="19229" y="941"/>
            <a:chExt cx="2304" cy="3721"/>
          </a:xfrm>
        </p:grpSpPr>
        <p:grpSp>
          <p:nvGrpSpPr>
            <p:cNvPr id="25818" name="Group 1947"/>
            <p:cNvGrpSpPr>
              <a:grpSpLocks/>
            </p:cNvGrpSpPr>
            <p:nvPr/>
          </p:nvGrpSpPr>
          <p:grpSpPr bwMode="auto">
            <a:xfrm rot="-2704059">
              <a:off x="18734" y="1864"/>
              <a:ext cx="3721" cy="1876"/>
              <a:chOff x="5296" y="2208"/>
              <a:chExt cx="2768" cy="2346"/>
            </a:xfrm>
          </p:grpSpPr>
          <p:grpSp>
            <p:nvGrpSpPr>
              <p:cNvPr id="25823" name="Group 1948"/>
              <p:cNvGrpSpPr>
                <a:grpSpLocks/>
              </p:cNvGrpSpPr>
              <p:nvPr/>
            </p:nvGrpSpPr>
            <p:grpSpPr bwMode="auto">
              <a:xfrm rot="1134632">
                <a:off x="5680" y="2208"/>
                <a:ext cx="2384" cy="1194"/>
                <a:chOff x="4646" y="0"/>
                <a:chExt cx="2953" cy="1536"/>
              </a:xfrm>
            </p:grpSpPr>
            <p:grpSp>
              <p:nvGrpSpPr>
                <p:cNvPr id="25884" name="Group 1949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903" name="Group 1950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911" name="Freeform 1951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912" name="Freeform 1952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904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5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6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7" name="Line 19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8" name="Line 19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9" name="Line 19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10" name="Line 19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85" name="Group 1960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98" name="Freeform 196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9" name="Freeform 196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0" name="Freeform 1963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1" name="Line 19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02" name="Line 19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86" name="Group 1966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93" name="Freeform 196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4" name="Freeform 196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5" name="Freeform 196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6" name="Line 19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7" name="Line 19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87" name="Group 1972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88" name="Freeform 197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89" name="Freeform 197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0" name="Freeform 197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1" name="Line 19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2" name="Line 19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824" name="Group 1978"/>
              <p:cNvGrpSpPr>
                <a:grpSpLocks/>
              </p:cNvGrpSpPr>
              <p:nvPr/>
            </p:nvGrpSpPr>
            <p:grpSpPr bwMode="auto">
              <a:xfrm rot="1134632">
                <a:off x="5488" y="2694"/>
                <a:ext cx="2384" cy="1194"/>
                <a:chOff x="4646" y="0"/>
                <a:chExt cx="2953" cy="1536"/>
              </a:xfrm>
            </p:grpSpPr>
            <p:grpSp>
              <p:nvGrpSpPr>
                <p:cNvPr id="25855" name="Group 1979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874" name="Group 1980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882" name="Freeform 1981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83" name="Freeform 1982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875" name="Line 1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6" name="Line 19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7" name="Line 1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8" name="Line 19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9" name="Line 19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80" name="Line 19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81" name="Line 1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6" name="Group 1990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69" name="Freeform 199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0" name="Freeform 199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1" name="Freeform 1993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2" name="Line 19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73" name="Line 19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7" name="Group 1996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64" name="Freeform 199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5" name="Freeform 199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6" name="Freeform 199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7" name="Line 20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8" name="Line 20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58" name="Group 2002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59" name="Freeform 200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0" name="Freeform 200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1" name="Freeform 200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2" name="Line 20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63" name="Line 20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825" name="Group 2008"/>
              <p:cNvGrpSpPr>
                <a:grpSpLocks/>
              </p:cNvGrpSpPr>
              <p:nvPr/>
            </p:nvGrpSpPr>
            <p:grpSpPr bwMode="auto">
              <a:xfrm rot="1134632">
                <a:off x="5296" y="3360"/>
                <a:ext cx="2384" cy="1194"/>
                <a:chOff x="4646" y="0"/>
                <a:chExt cx="2953" cy="1536"/>
              </a:xfrm>
            </p:grpSpPr>
            <p:grpSp>
              <p:nvGrpSpPr>
                <p:cNvPr id="25826" name="Group 2009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845" name="Group 2010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853" name="Freeform 2011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54" name="Freeform 2012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846" name="Line 20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7" name="Line 20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8" name="Line 20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9" name="Line 20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50" name="Line 20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51" name="Line 20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52" name="Line 20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27" name="Group 2020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40" name="Freeform 2021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1" name="Freeform 2022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2" name="Freeform 2023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3" name="Line 20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44" name="Line 20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28" name="Group 2026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35" name="Freeform 202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6" name="Freeform 202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7" name="Freeform 202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8" name="Line 20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9" name="Line 20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829" name="Group 2032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30" name="Freeform 203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1" name="Freeform 203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2" name="Freeform 203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3" name="Line 2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34" name="Line 2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819" name="Group 2038"/>
            <p:cNvGrpSpPr>
              <a:grpSpLocks/>
            </p:cNvGrpSpPr>
            <p:nvPr/>
          </p:nvGrpSpPr>
          <p:grpSpPr bwMode="auto">
            <a:xfrm rot="20396939" flipH="1">
              <a:off x="19229" y="1997"/>
              <a:ext cx="816" cy="1008"/>
              <a:chOff x="0" y="0"/>
              <a:chExt cx="1354" cy="2160"/>
            </a:xfrm>
          </p:grpSpPr>
          <p:sp>
            <p:nvSpPr>
              <p:cNvPr id="25820" name="Freeform 2039"/>
              <p:cNvSpPr>
                <a:spLocks/>
              </p:cNvSpPr>
              <p:nvPr/>
            </p:nvSpPr>
            <p:spPr bwMode="auto">
              <a:xfrm>
                <a:off x="0" y="308"/>
                <a:ext cx="1353" cy="1018"/>
              </a:xfrm>
              <a:custGeom>
                <a:avLst/>
                <a:gdLst>
                  <a:gd name="T0" fmla="*/ 1353 w 1353"/>
                  <a:gd name="T1" fmla="*/ 0 h 1018"/>
                  <a:gd name="T2" fmla="*/ 884 w 1353"/>
                  <a:gd name="T3" fmla="*/ 67 h 1018"/>
                  <a:gd name="T4" fmla="*/ 991 w 1353"/>
                  <a:gd name="T5" fmla="*/ 214 h 1018"/>
                  <a:gd name="T6" fmla="*/ 415 w 1353"/>
                  <a:gd name="T7" fmla="*/ 255 h 1018"/>
                  <a:gd name="T8" fmla="*/ 750 w 1353"/>
                  <a:gd name="T9" fmla="*/ 469 h 1018"/>
                  <a:gd name="T10" fmla="*/ 228 w 1353"/>
                  <a:gd name="T11" fmla="*/ 563 h 1018"/>
                  <a:gd name="T12" fmla="*/ 241 w 1353"/>
                  <a:gd name="T13" fmla="*/ 643 h 1018"/>
                  <a:gd name="T14" fmla="*/ 0 w 1353"/>
                  <a:gd name="T15" fmla="*/ 764 h 1018"/>
                  <a:gd name="T16" fmla="*/ 442 w 1353"/>
                  <a:gd name="T17" fmla="*/ 764 h 1018"/>
                  <a:gd name="T18" fmla="*/ 188 w 1353"/>
                  <a:gd name="T19" fmla="*/ 938 h 1018"/>
                  <a:gd name="T20" fmla="*/ 750 w 1353"/>
                  <a:gd name="T21" fmla="*/ 817 h 1018"/>
                  <a:gd name="T22" fmla="*/ 603 w 1353"/>
                  <a:gd name="T23" fmla="*/ 1018 h 1018"/>
                  <a:gd name="T24" fmla="*/ 1344 w 1353"/>
                  <a:gd name="T25" fmla="*/ 844 h 10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3" h="1018">
                    <a:moveTo>
                      <a:pt x="1353" y="0"/>
                    </a:moveTo>
                    <a:lnTo>
                      <a:pt x="884" y="67"/>
                    </a:lnTo>
                    <a:lnTo>
                      <a:pt x="991" y="214"/>
                    </a:lnTo>
                    <a:lnTo>
                      <a:pt x="415" y="255"/>
                    </a:lnTo>
                    <a:lnTo>
                      <a:pt x="750" y="469"/>
                    </a:lnTo>
                    <a:lnTo>
                      <a:pt x="228" y="563"/>
                    </a:lnTo>
                    <a:lnTo>
                      <a:pt x="241" y="643"/>
                    </a:lnTo>
                    <a:lnTo>
                      <a:pt x="0" y="764"/>
                    </a:lnTo>
                    <a:lnTo>
                      <a:pt x="442" y="764"/>
                    </a:lnTo>
                    <a:lnTo>
                      <a:pt x="188" y="938"/>
                    </a:lnTo>
                    <a:lnTo>
                      <a:pt x="750" y="817"/>
                    </a:lnTo>
                    <a:lnTo>
                      <a:pt x="603" y="1018"/>
                    </a:lnTo>
                    <a:lnTo>
                      <a:pt x="1344" y="844"/>
                    </a:ln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Line 2040"/>
              <p:cNvSpPr>
                <a:spLocks noChangeShapeType="1"/>
              </p:cNvSpPr>
              <p:nvPr/>
            </p:nvSpPr>
            <p:spPr bwMode="auto">
              <a:xfrm>
                <a:off x="1344" y="0"/>
                <a:ext cx="0" cy="2160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2041"/>
              <p:cNvSpPr>
                <a:spLocks/>
              </p:cNvSpPr>
              <p:nvPr/>
            </p:nvSpPr>
            <p:spPr bwMode="auto">
              <a:xfrm>
                <a:off x="711" y="493"/>
                <a:ext cx="643" cy="404"/>
              </a:xfrm>
              <a:custGeom>
                <a:avLst/>
                <a:gdLst>
                  <a:gd name="T0" fmla="*/ 643 w 643"/>
                  <a:gd name="T1" fmla="*/ 404 h 404"/>
                  <a:gd name="T2" fmla="*/ 0 w 643"/>
                  <a:gd name="T3" fmla="*/ 404 h 404"/>
                  <a:gd name="T4" fmla="*/ 607 w 643"/>
                  <a:gd name="T5" fmla="*/ 0 h 4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3" h="404">
                    <a:moveTo>
                      <a:pt x="643" y="404"/>
                    </a:moveTo>
                    <a:lnTo>
                      <a:pt x="0" y="404"/>
                    </a:lnTo>
                    <a:lnTo>
                      <a:pt x="607" y="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42" name="Group 2042"/>
          <p:cNvGrpSpPr>
            <a:grpSpLocks/>
          </p:cNvGrpSpPr>
          <p:nvPr/>
        </p:nvGrpSpPr>
        <p:grpSpPr bwMode="auto">
          <a:xfrm>
            <a:off x="12861925" y="-341313"/>
            <a:ext cx="1001713" cy="1571626"/>
            <a:chOff x="21706" y="-163"/>
            <a:chExt cx="2467" cy="3840"/>
          </a:xfrm>
        </p:grpSpPr>
        <p:grpSp>
          <p:nvGrpSpPr>
            <p:cNvPr id="25723" name="Group 2043"/>
            <p:cNvGrpSpPr>
              <a:grpSpLocks/>
            </p:cNvGrpSpPr>
            <p:nvPr/>
          </p:nvGrpSpPr>
          <p:grpSpPr bwMode="auto">
            <a:xfrm rot="-2704059">
              <a:off x="21221" y="725"/>
              <a:ext cx="3840" cy="2064"/>
              <a:chOff x="5296" y="2208"/>
              <a:chExt cx="2768" cy="2346"/>
            </a:xfrm>
          </p:grpSpPr>
          <p:grpSp>
            <p:nvGrpSpPr>
              <p:cNvPr id="25728" name="Group 2044"/>
              <p:cNvGrpSpPr>
                <a:grpSpLocks/>
              </p:cNvGrpSpPr>
              <p:nvPr/>
            </p:nvGrpSpPr>
            <p:grpSpPr bwMode="auto">
              <a:xfrm rot="1134632">
                <a:off x="5680" y="2208"/>
                <a:ext cx="2384" cy="1194"/>
                <a:chOff x="4646" y="0"/>
                <a:chExt cx="2953" cy="1536"/>
              </a:xfrm>
            </p:grpSpPr>
            <p:grpSp>
              <p:nvGrpSpPr>
                <p:cNvPr id="25789" name="Group 2045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808" name="Group 2046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816" name="Freeform 2047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817" name="Freeform 2048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809" name="Line 20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0" name="Line 20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1" name="Line 20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2" name="Line 20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3" name="Line 20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4" name="Line 20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15" name="Line 20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90" name="Group 2056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803" name="Freeform 205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4" name="Freeform 205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5" name="Freeform 205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6" name="Line 20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7" name="Line 20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91" name="Group 2062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98" name="Freeform 206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99" name="Freeform 206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0" name="Freeform 206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1" name="Line 20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02" name="Line 20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92" name="Group 2068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93" name="Freeform 2069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94" name="Freeform 2070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2071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96" name="Line 20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97" name="Line 20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29" name="Group 2074"/>
              <p:cNvGrpSpPr>
                <a:grpSpLocks/>
              </p:cNvGrpSpPr>
              <p:nvPr/>
            </p:nvGrpSpPr>
            <p:grpSpPr bwMode="auto">
              <a:xfrm rot="1134632">
                <a:off x="5488" y="2694"/>
                <a:ext cx="2384" cy="1194"/>
                <a:chOff x="4646" y="0"/>
                <a:chExt cx="2953" cy="1536"/>
              </a:xfrm>
            </p:grpSpPr>
            <p:grpSp>
              <p:nvGrpSpPr>
                <p:cNvPr id="25760" name="Group 2075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779" name="Group 2076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787" name="Freeform 2077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88" name="Freeform 2078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780" name="Line 20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1" name="Line 20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2" name="Line 20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3" name="Line 20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4" name="Line 20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5" name="Line 20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86" name="Line 20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61" name="Group 2086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74" name="Freeform 208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5" name="Freeform 208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6" name="Freeform 208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7" name="Line 20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8" name="Line 20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62" name="Group 2092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69" name="Freeform 209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0" name="Freeform 209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1" name="Freeform 209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2" name="Line 20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73" name="Line 20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63" name="Group 2098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64" name="Freeform 2099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2100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66" name="Freeform 2101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67" name="Line 2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68" name="Line 2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30" name="Group 2104"/>
              <p:cNvGrpSpPr>
                <a:grpSpLocks/>
              </p:cNvGrpSpPr>
              <p:nvPr/>
            </p:nvGrpSpPr>
            <p:grpSpPr bwMode="auto">
              <a:xfrm rot="1134632">
                <a:off x="5296" y="3360"/>
                <a:ext cx="2384" cy="1194"/>
                <a:chOff x="4646" y="0"/>
                <a:chExt cx="2953" cy="1536"/>
              </a:xfrm>
            </p:grpSpPr>
            <p:grpSp>
              <p:nvGrpSpPr>
                <p:cNvPr id="25731" name="Group 2105"/>
                <p:cNvGrpSpPr>
                  <a:grpSpLocks/>
                </p:cNvGrpSpPr>
                <p:nvPr/>
              </p:nvGrpSpPr>
              <p:grpSpPr bwMode="auto">
                <a:xfrm rot="268727">
                  <a:off x="4646" y="368"/>
                  <a:ext cx="2953" cy="1168"/>
                  <a:chOff x="3024" y="1344"/>
                  <a:chExt cx="3456" cy="380"/>
                </a:xfrm>
              </p:grpSpPr>
              <p:grpSp>
                <p:nvGrpSpPr>
                  <p:cNvPr id="25750" name="Group 2106"/>
                  <p:cNvGrpSpPr>
                    <a:grpSpLocks/>
                  </p:cNvGrpSpPr>
                  <p:nvPr/>
                </p:nvGrpSpPr>
                <p:grpSpPr bwMode="auto">
                  <a:xfrm>
                    <a:off x="3024" y="1344"/>
                    <a:ext cx="3456" cy="144"/>
                    <a:chOff x="2880" y="4474"/>
                    <a:chExt cx="4126" cy="1270"/>
                  </a:xfrm>
                </p:grpSpPr>
                <p:sp>
                  <p:nvSpPr>
                    <p:cNvPr id="25758" name="Freeform 2107"/>
                    <p:cNvSpPr>
                      <a:spLocks/>
                    </p:cNvSpPr>
                    <p:nvPr/>
                  </p:nvSpPr>
                  <p:spPr bwMode="auto">
                    <a:xfrm>
                      <a:off x="2880" y="4525"/>
                      <a:ext cx="4126" cy="1219"/>
                    </a:xfrm>
                    <a:custGeom>
                      <a:avLst/>
                      <a:gdLst>
                        <a:gd name="T0" fmla="*/ 4126 w 4126"/>
                        <a:gd name="T1" fmla="*/ 0 h 1219"/>
                        <a:gd name="T2" fmla="*/ 3335 w 4126"/>
                        <a:gd name="T3" fmla="*/ 147 h 1219"/>
                        <a:gd name="T4" fmla="*/ 3228 w 4126"/>
                        <a:gd name="T5" fmla="*/ 442 h 1219"/>
                        <a:gd name="T6" fmla="*/ 3148 w 4126"/>
                        <a:gd name="T7" fmla="*/ 562 h 1219"/>
                        <a:gd name="T8" fmla="*/ 3027 w 4126"/>
                        <a:gd name="T9" fmla="*/ 629 h 1219"/>
                        <a:gd name="T10" fmla="*/ 2358 w 4126"/>
                        <a:gd name="T11" fmla="*/ 696 h 1219"/>
                        <a:gd name="T12" fmla="*/ 1902 w 4126"/>
                        <a:gd name="T13" fmla="*/ 670 h 1219"/>
                        <a:gd name="T14" fmla="*/ 1514 w 4126"/>
                        <a:gd name="T15" fmla="*/ 482 h 1219"/>
                        <a:gd name="T16" fmla="*/ 991 w 4126"/>
                        <a:gd name="T17" fmla="*/ 428 h 1219"/>
                        <a:gd name="T18" fmla="*/ 764 w 4126"/>
                        <a:gd name="T19" fmla="*/ 402 h 1219"/>
                        <a:gd name="T20" fmla="*/ 0 w 4126"/>
                        <a:gd name="T21" fmla="*/ 254 h 1219"/>
                        <a:gd name="T22" fmla="*/ 27 w 4126"/>
                        <a:gd name="T23" fmla="*/ 428 h 1219"/>
                        <a:gd name="T24" fmla="*/ 321 w 4126"/>
                        <a:gd name="T25" fmla="*/ 469 h 1219"/>
                        <a:gd name="T26" fmla="*/ 442 w 4126"/>
                        <a:gd name="T27" fmla="*/ 616 h 1219"/>
                        <a:gd name="T28" fmla="*/ 482 w 4126"/>
                        <a:gd name="T29" fmla="*/ 696 h 1219"/>
                        <a:gd name="T30" fmla="*/ 616 w 4126"/>
                        <a:gd name="T31" fmla="*/ 1058 h 1219"/>
                        <a:gd name="T32" fmla="*/ 697 w 4126"/>
                        <a:gd name="T33" fmla="*/ 1112 h 1219"/>
                        <a:gd name="T34" fmla="*/ 844 w 4126"/>
                        <a:gd name="T35" fmla="*/ 1219 h 1219"/>
                        <a:gd name="T36" fmla="*/ 1621 w 4126"/>
                        <a:gd name="T37" fmla="*/ 1165 h 1219"/>
                        <a:gd name="T38" fmla="*/ 2840 w 4126"/>
                        <a:gd name="T39" fmla="*/ 1152 h 1219"/>
                        <a:gd name="T40" fmla="*/ 3389 w 4126"/>
                        <a:gd name="T41" fmla="*/ 1098 h 1219"/>
                        <a:gd name="T42" fmla="*/ 3617 w 4126"/>
                        <a:gd name="T43" fmla="*/ 938 h 1219"/>
                        <a:gd name="T44" fmla="*/ 3777 w 4126"/>
                        <a:gd name="T45" fmla="*/ 763 h 1219"/>
                        <a:gd name="T46" fmla="*/ 3952 w 4126"/>
                        <a:gd name="T47" fmla="*/ 509 h 1219"/>
                        <a:gd name="T48" fmla="*/ 4126 w 4126"/>
                        <a:gd name="T49" fmla="*/ 27 h 1219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0" t="0" r="r" b="b"/>
                      <a:pathLst>
                        <a:path w="4126" h="1219">
                          <a:moveTo>
                            <a:pt x="4126" y="0"/>
                          </a:moveTo>
                          <a:lnTo>
                            <a:pt x="3335" y="147"/>
                          </a:lnTo>
                          <a:lnTo>
                            <a:pt x="3228" y="442"/>
                          </a:lnTo>
                          <a:lnTo>
                            <a:pt x="3148" y="562"/>
                          </a:lnTo>
                          <a:lnTo>
                            <a:pt x="3027" y="629"/>
                          </a:lnTo>
                          <a:lnTo>
                            <a:pt x="2358" y="696"/>
                          </a:lnTo>
                          <a:lnTo>
                            <a:pt x="1902" y="670"/>
                          </a:lnTo>
                          <a:lnTo>
                            <a:pt x="1514" y="482"/>
                          </a:lnTo>
                          <a:lnTo>
                            <a:pt x="991" y="428"/>
                          </a:lnTo>
                          <a:lnTo>
                            <a:pt x="764" y="402"/>
                          </a:lnTo>
                          <a:lnTo>
                            <a:pt x="0" y="254"/>
                          </a:lnTo>
                          <a:lnTo>
                            <a:pt x="27" y="428"/>
                          </a:lnTo>
                          <a:lnTo>
                            <a:pt x="321" y="469"/>
                          </a:lnTo>
                          <a:lnTo>
                            <a:pt x="442" y="616"/>
                          </a:lnTo>
                          <a:lnTo>
                            <a:pt x="482" y="696"/>
                          </a:lnTo>
                          <a:lnTo>
                            <a:pt x="616" y="1058"/>
                          </a:lnTo>
                          <a:lnTo>
                            <a:pt x="697" y="1112"/>
                          </a:lnTo>
                          <a:lnTo>
                            <a:pt x="844" y="1219"/>
                          </a:lnTo>
                          <a:lnTo>
                            <a:pt x="1621" y="1165"/>
                          </a:lnTo>
                          <a:lnTo>
                            <a:pt x="2840" y="1152"/>
                          </a:lnTo>
                          <a:lnTo>
                            <a:pt x="3389" y="1098"/>
                          </a:lnTo>
                          <a:lnTo>
                            <a:pt x="3617" y="938"/>
                          </a:lnTo>
                          <a:lnTo>
                            <a:pt x="3777" y="763"/>
                          </a:lnTo>
                          <a:lnTo>
                            <a:pt x="3952" y="509"/>
                          </a:lnTo>
                          <a:lnTo>
                            <a:pt x="4126" y="27"/>
                          </a:lnTo>
                        </a:path>
                      </a:pathLst>
                    </a:custGeom>
                    <a:solidFill>
                      <a:srgbClr val="800000"/>
                    </a:solidFill>
                    <a:ln w="44450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9" name="Freeform 2108" descr="Green marble"/>
                    <p:cNvSpPr>
                      <a:spLocks/>
                    </p:cNvSpPr>
                    <p:nvPr/>
                  </p:nvSpPr>
                  <p:spPr bwMode="auto">
                    <a:xfrm>
                      <a:off x="2893" y="4474"/>
                      <a:ext cx="4099" cy="402"/>
                    </a:xfrm>
                    <a:custGeom>
                      <a:avLst/>
                      <a:gdLst>
                        <a:gd name="T0" fmla="*/ 0 w 4099"/>
                        <a:gd name="T1" fmla="*/ 281 h 402"/>
                        <a:gd name="T2" fmla="*/ 322 w 4099"/>
                        <a:gd name="T3" fmla="*/ 214 h 402"/>
                        <a:gd name="T4" fmla="*/ 563 w 4099"/>
                        <a:gd name="T5" fmla="*/ 188 h 402"/>
                        <a:gd name="T6" fmla="*/ 804 w 4099"/>
                        <a:gd name="T7" fmla="*/ 201 h 402"/>
                        <a:gd name="T8" fmla="*/ 1179 w 4099"/>
                        <a:gd name="T9" fmla="*/ 402 h 402"/>
                        <a:gd name="T10" fmla="*/ 2036 w 4099"/>
                        <a:gd name="T11" fmla="*/ 402 h 402"/>
                        <a:gd name="T12" fmla="*/ 2211 w 4099"/>
                        <a:gd name="T13" fmla="*/ 255 h 402"/>
                        <a:gd name="T14" fmla="*/ 2880 w 4099"/>
                        <a:gd name="T15" fmla="*/ 241 h 402"/>
                        <a:gd name="T16" fmla="*/ 3055 w 4099"/>
                        <a:gd name="T17" fmla="*/ 40 h 402"/>
                        <a:gd name="T18" fmla="*/ 3363 w 4099"/>
                        <a:gd name="T19" fmla="*/ 0 h 402"/>
                        <a:gd name="T20" fmla="*/ 3523 w 4099"/>
                        <a:gd name="T21" fmla="*/ 13 h 402"/>
                        <a:gd name="T22" fmla="*/ 3764 w 4099"/>
                        <a:gd name="T23" fmla="*/ 13 h 402"/>
                        <a:gd name="T24" fmla="*/ 4099 w 4099"/>
                        <a:gd name="T25" fmla="*/ 13 h 40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4099" h="402">
                          <a:moveTo>
                            <a:pt x="0" y="281"/>
                          </a:moveTo>
                          <a:lnTo>
                            <a:pt x="322" y="214"/>
                          </a:lnTo>
                          <a:lnTo>
                            <a:pt x="563" y="188"/>
                          </a:lnTo>
                          <a:lnTo>
                            <a:pt x="804" y="201"/>
                          </a:lnTo>
                          <a:lnTo>
                            <a:pt x="1179" y="402"/>
                          </a:lnTo>
                          <a:lnTo>
                            <a:pt x="2036" y="402"/>
                          </a:lnTo>
                          <a:lnTo>
                            <a:pt x="2211" y="255"/>
                          </a:lnTo>
                          <a:lnTo>
                            <a:pt x="2880" y="241"/>
                          </a:lnTo>
                          <a:lnTo>
                            <a:pt x="3055" y="40"/>
                          </a:lnTo>
                          <a:lnTo>
                            <a:pt x="3363" y="0"/>
                          </a:lnTo>
                          <a:lnTo>
                            <a:pt x="3523" y="13"/>
                          </a:lnTo>
                          <a:lnTo>
                            <a:pt x="3764" y="13"/>
                          </a:lnTo>
                          <a:lnTo>
                            <a:pt x="4099" y="13"/>
                          </a:lnTo>
                        </a:path>
                      </a:pathLst>
                    </a:custGeom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  <a:ln w="9525">
                      <a:solidFill>
                        <a:srgbClr val="FF3300"/>
                      </a:solidFill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751" name="Line 2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8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2" name="Line 2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0" y="1371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3" name="Line 2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60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4" name="Line 2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5" name="Line 2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375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6" name="Line 2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57" name="Line 2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37" y="1388"/>
                    <a:ext cx="336" cy="336"/>
                  </a:xfrm>
                  <a:prstGeom prst="line">
                    <a:avLst/>
                  </a:prstGeom>
                  <a:noFill/>
                  <a:ln w="5397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32" name="Group 2116"/>
                <p:cNvGrpSpPr>
                  <a:grpSpLocks/>
                </p:cNvGrpSpPr>
                <p:nvPr/>
              </p:nvGrpSpPr>
              <p:grpSpPr bwMode="auto">
                <a:xfrm rot="350549" flipH="1">
                  <a:off x="4992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45" name="Freeform 2117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6" name="Freeform 2118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7" name="Freeform 2119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8" name="Line 2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9" name="Line 2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33" name="Group 2122"/>
                <p:cNvGrpSpPr>
                  <a:grpSpLocks/>
                </p:cNvGrpSpPr>
                <p:nvPr/>
              </p:nvGrpSpPr>
              <p:grpSpPr bwMode="auto">
                <a:xfrm rot="350549" flipH="1">
                  <a:off x="5664" y="0"/>
                  <a:ext cx="912" cy="624"/>
                  <a:chOff x="1296" y="-134"/>
                  <a:chExt cx="4704" cy="6060"/>
                </a:xfrm>
              </p:grpSpPr>
              <p:sp>
                <p:nvSpPr>
                  <p:cNvPr id="25740" name="Freeform 2123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1" name="Freeform 2124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2" name="Freeform 2125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3" name="Line 2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4" name="Line 2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34" name="Group 2128"/>
                <p:cNvGrpSpPr>
                  <a:grpSpLocks/>
                </p:cNvGrpSpPr>
                <p:nvPr/>
              </p:nvGrpSpPr>
              <p:grpSpPr bwMode="auto">
                <a:xfrm rot="350549" flipH="1">
                  <a:off x="6288" y="48"/>
                  <a:ext cx="912" cy="624"/>
                  <a:chOff x="1296" y="-134"/>
                  <a:chExt cx="4704" cy="6060"/>
                </a:xfrm>
              </p:grpSpPr>
              <p:sp>
                <p:nvSpPr>
                  <p:cNvPr id="40" name="Freeform 2129"/>
                  <p:cNvSpPr>
                    <a:spLocks/>
                  </p:cNvSpPr>
                  <p:nvPr/>
                </p:nvSpPr>
                <p:spPr bwMode="auto">
                  <a:xfrm>
                    <a:off x="3068" y="-134"/>
                    <a:ext cx="2457" cy="4648"/>
                  </a:xfrm>
                  <a:custGeom>
                    <a:avLst/>
                    <a:gdLst>
                      <a:gd name="T0" fmla="*/ 0 w 2457"/>
                      <a:gd name="T1" fmla="*/ 1554 h 4648"/>
                      <a:gd name="T2" fmla="*/ 53 w 2457"/>
                      <a:gd name="T3" fmla="*/ 1299 h 4648"/>
                      <a:gd name="T4" fmla="*/ 174 w 2457"/>
                      <a:gd name="T5" fmla="*/ 911 h 4648"/>
                      <a:gd name="T6" fmla="*/ 241 w 2457"/>
                      <a:gd name="T7" fmla="*/ 536 h 4648"/>
                      <a:gd name="T8" fmla="*/ 214 w 2457"/>
                      <a:gd name="T9" fmla="*/ 0 h 4648"/>
                      <a:gd name="T10" fmla="*/ 321 w 2457"/>
                      <a:gd name="T11" fmla="*/ 322 h 4648"/>
                      <a:gd name="T12" fmla="*/ 394 w 2457"/>
                      <a:gd name="T13" fmla="*/ 496 h 4648"/>
                      <a:gd name="T14" fmla="*/ 916 w 2457"/>
                      <a:gd name="T15" fmla="*/ 844 h 4648"/>
                      <a:gd name="T16" fmla="*/ 1171 w 2457"/>
                      <a:gd name="T17" fmla="*/ 925 h 4648"/>
                      <a:gd name="T18" fmla="*/ 1573 w 2457"/>
                      <a:gd name="T19" fmla="*/ 1152 h 4648"/>
                      <a:gd name="T20" fmla="*/ 1814 w 2457"/>
                      <a:gd name="T21" fmla="*/ 1353 h 4648"/>
                      <a:gd name="T22" fmla="*/ 1908 w 2457"/>
                      <a:gd name="T23" fmla="*/ 1541 h 4648"/>
                      <a:gd name="T24" fmla="*/ 1961 w 2457"/>
                      <a:gd name="T25" fmla="*/ 1836 h 4648"/>
                      <a:gd name="T26" fmla="*/ 2109 w 2457"/>
                      <a:gd name="T27" fmla="*/ 1996 h 4648"/>
                      <a:gd name="T28" fmla="*/ 2323 w 2457"/>
                      <a:gd name="T29" fmla="*/ 1929 h 4648"/>
                      <a:gd name="T30" fmla="*/ 2457 w 2457"/>
                      <a:gd name="T31" fmla="*/ 1849 h 4648"/>
                      <a:gd name="T32" fmla="*/ 2189 w 2457"/>
                      <a:gd name="T33" fmla="*/ 2117 h 4648"/>
                      <a:gd name="T34" fmla="*/ 2377 w 2457"/>
                      <a:gd name="T35" fmla="*/ 2532 h 4648"/>
                      <a:gd name="T36" fmla="*/ 2457 w 2457"/>
                      <a:gd name="T37" fmla="*/ 2894 h 4648"/>
                      <a:gd name="T38" fmla="*/ 2283 w 2457"/>
                      <a:gd name="T39" fmla="*/ 3389 h 4648"/>
                      <a:gd name="T40" fmla="*/ 2055 w 2457"/>
                      <a:gd name="T41" fmla="*/ 3912 h 4648"/>
                      <a:gd name="T42" fmla="*/ 2116 w 2457"/>
                      <a:gd name="T43" fmla="*/ 4648 h 4648"/>
                      <a:gd name="T44" fmla="*/ 495 w 2457"/>
                      <a:gd name="T45" fmla="*/ 3282 h 464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2457" h="4648">
                        <a:moveTo>
                          <a:pt x="0" y="1554"/>
                        </a:moveTo>
                        <a:lnTo>
                          <a:pt x="53" y="1299"/>
                        </a:lnTo>
                        <a:lnTo>
                          <a:pt x="174" y="911"/>
                        </a:lnTo>
                        <a:lnTo>
                          <a:pt x="241" y="536"/>
                        </a:lnTo>
                        <a:lnTo>
                          <a:pt x="214" y="0"/>
                        </a:lnTo>
                        <a:lnTo>
                          <a:pt x="321" y="322"/>
                        </a:lnTo>
                        <a:lnTo>
                          <a:pt x="394" y="496"/>
                        </a:lnTo>
                        <a:lnTo>
                          <a:pt x="916" y="844"/>
                        </a:lnTo>
                        <a:lnTo>
                          <a:pt x="1171" y="925"/>
                        </a:lnTo>
                        <a:lnTo>
                          <a:pt x="1573" y="1152"/>
                        </a:lnTo>
                        <a:lnTo>
                          <a:pt x="1814" y="1353"/>
                        </a:lnTo>
                        <a:lnTo>
                          <a:pt x="1908" y="1541"/>
                        </a:lnTo>
                        <a:lnTo>
                          <a:pt x="1961" y="1836"/>
                        </a:lnTo>
                        <a:lnTo>
                          <a:pt x="2109" y="1996"/>
                        </a:lnTo>
                        <a:lnTo>
                          <a:pt x="2323" y="1929"/>
                        </a:lnTo>
                        <a:lnTo>
                          <a:pt x="2457" y="1849"/>
                        </a:lnTo>
                        <a:lnTo>
                          <a:pt x="2189" y="2117"/>
                        </a:lnTo>
                        <a:lnTo>
                          <a:pt x="2377" y="2532"/>
                        </a:lnTo>
                        <a:lnTo>
                          <a:pt x="2457" y="2894"/>
                        </a:lnTo>
                        <a:lnTo>
                          <a:pt x="2283" y="3389"/>
                        </a:lnTo>
                        <a:lnTo>
                          <a:pt x="2055" y="3912"/>
                        </a:lnTo>
                        <a:lnTo>
                          <a:pt x="2116" y="4648"/>
                        </a:lnTo>
                        <a:lnTo>
                          <a:pt x="495" y="3282"/>
                        </a:lnTo>
                      </a:path>
                    </a:pathLst>
                  </a:custGeom>
                  <a:noFill/>
                  <a:ln w="114300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80808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6" name="Freeform 2130"/>
                  <p:cNvSpPr>
                    <a:spLocks/>
                  </p:cNvSpPr>
                  <p:nvPr/>
                </p:nvSpPr>
                <p:spPr bwMode="auto">
                  <a:xfrm>
                    <a:off x="2880" y="1536"/>
                    <a:ext cx="3120" cy="1100"/>
                  </a:xfrm>
                  <a:custGeom>
                    <a:avLst/>
                    <a:gdLst>
                      <a:gd name="T0" fmla="*/ 0 w 2278"/>
                      <a:gd name="T1" fmla="*/ 1690 h 716"/>
                      <a:gd name="T2" fmla="*/ 2965 w 2278"/>
                      <a:gd name="T3" fmla="*/ 462 h 716"/>
                      <a:gd name="T4" fmla="*/ 4273 w 2278"/>
                      <a:gd name="T5" fmla="*/ 0 h 7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78" h="716">
                        <a:moveTo>
                          <a:pt x="0" y="716"/>
                        </a:moveTo>
                        <a:lnTo>
                          <a:pt x="1581" y="196"/>
                        </a:lnTo>
                        <a:lnTo>
                          <a:pt x="2278" y="0"/>
                        </a:lnTo>
                      </a:path>
                    </a:pathLst>
                  </a:custGeom>
                  <a:noFill/>
                  <a:ln w="63500">
                    <a:solidFill>
                      <a:srgbClr val="FF3300"/>
                    </a:solidFill>
                    <a:round/>
                    <a:headEnd type="none" w="med" len="med"/>
                    <a:tailEnd type="stealth" w="lg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7" name="Freeform 2131" descr="70%"/>
                  <p:cNvSpPr>
                    <a:spLocks/>
                  </p:cNvSpPr>
                  <p:nvPr/>
                </p:nvSpPr>
                <p:spPr bwMode="auto">
                  <a:xfrm>
                    <a:off x="1296" y="1331"/>
                    <a:ext cx="3714" cy="4595"/>
                  </a:xfrm>
                  <a:custGeom>
                    <a:avLst/>
                    <a:gdLst>
                      <a:gd name="T0" fmla="*/ 3526 w 3714"/>
                      <a:gd name="T1" fmla="*/ 411 h 4595"/>
                      <a:gd name="T2" fmla="*/ 2870 w 3714"/>
                      <a:gd name="T3" fmla="*/ 612 h 4595"/>
                      <a:gd name="T4" fmla="*/ 2522 w 3714"/>
                      <a:gd name="T5" fmla="*/ 585 h 4595"/>
                      <a:gd name="T6" fmla="*/ 2173 w 3714"/>
                      <a:gd name="T7" fmla="*/ 639 h 4595"/>
                      <a:gd name="T8" fmla="*/ 1986 w 3714"/>
                      <a:gd name="T9" fmla="*/ 626 h 4595"/>
                      <a:gd name="T10" fmla="*/ 1731 w 3714"/>
                      <a:gd name="T11" fmla="*/ 786 h 4595"/>
                      <a:gd name="T12" fmla="*/ 1932 w 3714"/>
                      <a:gd name="T13" fmla="*/ 585 h 4595"/>
                      <a:gd name="T14" fmla="*/ 1902 w 3714"/>
                      <a:gd name="T15" fmla="*/ 348 h 4595"/>
                      <a:gd name="T16" fmla="*/ 1661 w 3714"/>
                      <a:gd name="T17" fmla="*/ 161 h 4595"/>
                      <a:gd name="T18" fmla="*/ 1259 w 3714"/>
                      <a:gd name="T19" fmla="*/ 0 h 4595"/>
                      <a:gd name="T20" fmla="*/ 884 w 3714"/>
                      <a:gd name="T21" fmla="*/ 228 h 4595"/>
                      <a:gd name="T22" fmla="*/ 670 w 3714"/>
                      <a:gd name="T23" fmla="*/ 308 h 4595"/>
                      <a:gd name="T24" fmla="*/ 683 w 3714"/>
                      <a:gd name="T25" fmla="*/ 616 h 4595"/>
                      <a:gd name="T26" fmla="*/ 871 w 3714"/>
                      <a:gd name="T27" fmla="*/ 817 h 4595"/>
                      <a:gd name="T28" fmla="*/ 710 w 3714"/>
                      <a:gd name="T29" fmla="*/ 884 h 4595"/>
                      <a:gd name="T30" fmla="*/ 442 w 3714"/>
                      <a:gd name="T31" fmla="*/ 991 h 4595"/>
                      <a:gd name="T32" fmla="*/ 147 w 3714"/>
                      <a:gd name="T33" fmla="*/ 1246 h 4595"/>
                      <a:gd name="T34" fmla="*/ 27 w 3714"/>
                      <a:gd name="T35" fmla="*/ 1393 h 4595"/>
                      <a:gd name="T36" fmla="*/ 0 w 3714"/>
                      <a:gd name="T37" fmla="*/ 1567 h 4595"/>
                      <a:gd name="T38" fmla="*/ 161 w 3714"/>
                      <a:gd name="T39" fmla="*/ 1621 h 4595"/>
                      <a:gd name="T40" fmla="*/ 509 w 3714"/>
                      <a:gd name="T41" fmla="*/ 1607 h 4595"/>
                      <a:gd name="T42" fmla="*/ 683 w 3714"/>
                      <a:gd name="T43" fmla="*/ 1581 h 4595"/>
                      <a:gd name="T44" fmla="*/ 898 w 3714"/>
                      <a:gd name="T45" fmla="*/ 1527 h 4595"/>
                      <a:gd name="T46" fmla="*/ 924 w 3714"/>
                      <a:gd name="T47" fmla="*/ 1808 h 4595"/>
                      <a:gd name="T48" fmla="*/ 817 w 3714"/>
                      <a:gd name="T49" fmla="*/ 2116 h 4595"/>
                      <a:gd name="T50" fmla="*/ 723 w 3714"/>
                      <a:gd name="T51" fmla="*/ 2505 h 4595"/>
                      <a:gd name="T52" fmla="*/ 657 w 3714"/>
                      <a:gd name="T53" fmla="*/ 3148 h 4595"/>
                      <a:gd name="T54" fmla="*/ 590 w 3714"/>
                      <a:gd name="T55" fmla="*/ 3550 h 4595"/>
                      <a:gd name="T56" fmla="*/ 415 w 3714"/>
                      <a:gd name="T57" fmla="*/ 3724 h 4595"/>
                      <a:gd name="T58" fmla="*/ 255 w 3714"/>
                      <a:gd name="T59" fmla="*/ 3831 h 4595"/>
                      <a:gd name="T60" fmla="*/ 308 w 3714"/>
                      <a:gd name="T61" fmla="*/ 4019 h 4595"/>
                      <a:gd name="T62" fmla="*/ 576 w 3714"/>
                      <a:gd name="T63" fmla="*/ 4233 h 4595"/>
                      <a:gd name="T64" fmla="*/ 898 w 3714"/>
                      <a:gd name="T65" fmla="*/ 4501 h 4595"/>
                      <a:gd name="T66" fmla="*/ 1393 w 3714"/>
                      <a:gd name="T67" fmla="*/ 4032 h 4595"/>
                      <a:gd name="T68" fmla="*/ 1849 w 3714"/>
                      <a:gd name="T69" fmla="*/ 4152 h 4595"/>
                      <a:gd name="T70" fmla="*/ 2197 w 3714"/>
                      <a:gd name="T71" fmla="*/ 4595 h 4595"/>
                      <a:gd name="T72" fmla="*/ 2398 w 3714"/>
                      <a:gd name="T73" fmla="*/ 4260 h 4595"/>
                      <a:gd name="T74" fmla="*/ 2652 w 3714"/>
                      <a:gd name="T75" fmla="*/ 3978 h 4595"/>
                      <a:gd name="T76" fmla="*/ 2318 w 3714"/>
                      <a:gd name="T77" fmla="*/ 3469 h 4595"/>
                      <a:gd name="T78" fmla="*/ 2425 w 3714"/>
                      <a:gd name="T79" fmla="*/ 2853 h 4595"/>
                      <a:gd name="T80" fmla="*/ 2267 w 3714"/>
                      <a:gd name="T81" fmla="*/ 1751 h 4595"/>
                      <a:gd name="T82" fmla="*/ 2562 w 3714"/>
                      <a:gd name="T83" fmla="*/ 1791 h 4595"/>
                      <a:gd name="T84" fmla="*/ 2870 w 3714"/>
                      <a:gd name="T85" fmla="*/ 1577 h 4595"/>
                      <a:gd name="T86" fmla="*/ 2924 w 3714"/>
                      <a:gd name="T87" fmla="*/ 1295 h 4595"/>
                      <a:gd name="T88" fmla="*/ 3191 w 3714"/>
                      <a:gd name="T89" fmla="*/ 1228 h 4595"/>
                      <a:gd name="T90" fmla="*/ 3366 w 3714"/>
                      <a:gd name="T91" fmla="*/ 1041 h 4595"/>
                      <a:gd name="T92" fmla="*/ 3325 w 3714"/>
                      <a:gd name="T93" fmla="*/ 853 h 4595"/>
                      <a:gd name="T94" fmla="*/ 3714 w 3714"/>
                      <a:gd name="T95" fmla="*/ 733 h 4595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3714" h="4595">
                        <a:moveTo>
                          <a:pt x="3526" y="411"/>
                        </a:moveTo>
                        <a:lnTo>
                          <a:pt x="2870" y="612"/>
                        </a:lnTo>
                        <a:lnTo>
                          <a:pt x="2522" y="585"/>
                        </a:lnTo>
                        <a:lnTo>
                          <a:pt x="2173" y="639"/>
                        </a:lnTo>
                        <a:lnTo>
                          <a:pt x="1986" y="626"/>
                        </a:lnTo>
                        <a:lnTo>
                          <a:pt x="1731" y="786"/>
                        </a:lnTo>
                        <a:lnTo>
                          <a:pt x="1932" y="585"/>
                        </a:lnTo>
                        <a:lnTo>
                          <a:pt x="1902" y="348"/>
                        </a:lnTo>
                        <a:lnTo>
                          <a:pt x="1661" y="161"/>
                        </a:lnTo>
                        <a:lnTo>
                          <a:pt x="1259" y="0"/>
                        </a:lnTo>
                        <a:lnTo>
                          <a:pt x="884" y="228"/>
                        </a:lnTo>
                        <a:lnTo>
                          <a:pt x="670" y="308"/>
                        </a:lnTo>
                        <a:lnTo>
                          <a:pt x="683" y="616"/>
                        </a:lnTo>
                        <a:lnTo>
                          <a:pt x="871" y="817"/>
                        </a:lnTo>
                        <a:lnTo>
                          <a:pt x="710" y="884"/>
                        </a:lnTo>
                        <a:lnTo>
                          <a:pt x="442" y="991"/>
                        </a:lnTo>
                        <a:lnTo>
                          <a:pt x="147" y="1246"/>
                        </a:lnTo>
                        <a:lnTo>
                          <a:pt x="27" y="1393"/>
                        </a:lnTo>
                        <a:lnTo>
                          <a:pt x="0" y="1567"/>
                        </a:lnTo>
                        <a:lnTo>
                          <a:pt x="161" y="1621"/>
                        </a:lnTo>
                        <a:lnTo>
                          <a:pt x="509" y="1607"/>
                        </a:lnTo>
                        <a:lnTo>
                          <a:pt x="683" y="1581"/>
                        </a:lnTo>
                        <a:lnTo>
                          <a:pt x="898" y="1527"/>
                        </a:lnTo>
                        <a:lnTo>
                          <a:pt x="924" y="1808"/>
                        </a:lnTo>
                        <a:lnTo>
                          <a:pt x="817" y="2116"/>
                        </a:lnTo>
                        <a:lnTo>
                          <a:pt x="723" y="2505"/>
                        </a:lnTo>
                        <a:lnTo>
                          <a:pt x="657" y="3148"/>
                        </a:lnTo>
                        <a:lnTo>
                          <a:pt x="590" y="3550"/>
                        </a:lnTo>
                        <a:lnTo>
                          <a:pt x="415" y="3724"/>
                        </a:lnTo>
                        <a:lnTo>
                          <a:pt x="255" y="3831"/>
                        </a:lnTo>
                        <a:lnTo>
                          <a:pt x="308" y="4019"/>
                        </a:lnTo>
                        <a:lnTo>
                          <a:pt x="576" y="4233"/>
                        </a:lnTo>
                        <a:lnTo>
                          <a:pt x="898" y="4501"/>
                        </a:lnTo>
                        <a:lnTo>
                          <a:pt x="1393" y="4032"/>
                        </a:lnTo>
                        <a:lnTo>
                          <a:pt x="1849" y="4152"/>
                        </a:lnTo>
                        <a:lnTo>
                          <a:pt x="2197" y="4595"/>
                        </a:lnTo>
                        <a:lnTo>
                          <a:pt x="2398" y="4260"/>
                        </a:lnTo>
                        <a:lnTo>
                          <a:pt x="2652" y="3978"/>
                        </a:lnTo>
                        <a:lnTo>
                          <a:pt x="2318" y="3469"/>
                        </a:lnTo>
                        <a:lnTo>
                          <a:pt x="2425" y="2853"/>
                        </a:lnTo>
                        <a:lnTo>
                          <a:pt x="2267" y="1751"/>
                        </a:lnTo>
                        <a:lnTo>
                          <a:pt x="2562" y="1791"/>
                        </a:lnTo>
                        <a:lnTo>
                          <a:pt x="2870" y="1577"/>
                        </a:lnTo>
                        <a:lnTo>
                          <a:pt x="2924" y="1295"/>
                        </a:lnTo>
                        <a:lnTo>
                          <a:pt x="3191" y="1228"/>
                        </a:lnTo>
                        <a:lnTo>
                          <a:pt x="3366" y="1041"/>
                        </a:lnTo>
                        <a:lnTo>
                          <a:pt x="3325" y="853"/>
                        </a:lnTo>
                        <a:lnTo>
                          <a:pt x="3714" y="733"/>
                        </a:lnTo>
                      </a:path>
                    </a:pathLst>
                  </a:custGeom>
                  <a:pattFill prst="pct70">
                    <a:fgClr>
                      <a:srgbClr val="993366">
                        <a:alpha val="58038"/>
                      </a:srgbClr>
                    </a:fgClr>
                    <a:bgClr>
                      <a:srgbClr val="FFFFFF">
                        <a:alpha val="58038"/>
                      </a:srgbClr>
                    </a:bgClr>
                  </a:pattFill>
                  <a:ln w="9525">
                    <a:solidFill>
                      <a:srgbClr val="FF3300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8" name="Line 2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2208"/>
                    <a:ext cx="2448" cy="432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9" name="Line 2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2" y="1584"/>
                    <a:ext cx="2160" cy="1056"/>
                  </a:xfrm>
                  <a:prstGeom prst="line">
                    <a:avLst/>
                  </a:prstGeom>
                  <a:noFill/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724" name="Group 2134"/>
            <p:cNvGrpSpPr>
              <a:grpSpLocks/>
            </p:cNvGrpSpPr>
            <p:nvPr/>
          </p:nvGrpSpPr>
          <p:grpSpPr bwMode="auto">
            <a:xfrm rot="20396939" flipH="1">
              <a:off x="21706" y="941"/>
              <a:ext cx="816" cy="1008"/>
              <a:chOff x="0" y="0"/>
              <a:chExt cx="1354" cy="2160"/>
            </a:xfrm>
          </p:grpSpPr>
          <p:sp>
            <p:nvSpPr>
              <p:cNvPr id="25725" name="Freeform 2135"/>
              <p:cNvSpPr>
                <a:spLocks/>
              </p:cNvSpPr>
              <p:nvPr/>
            </p:nvSpPr>
            <p:spPr bwMode="auto">
              <a:xfrm>
                <a:off x="0" y="308"/>
                <a:ext cx="1353" cy="1018"/>
              </a:xfrm>
              <a:custGeom>
                <a:avLst/>
                <a:gdLst>
                  <a:gd name="T0" fmla="*/ 1353 w 1353"/>
                  <a:gd name="T1" fmla="*/ 0 h 1018"/>
                  <a:gd name="T2" fmla="*/ 884 w 1353"/>
                  <a:gd name="T3" fmla="*/ 67 h 1018"/>
                  <a:gd name="T4" fmla="*/ 991 w 1353"/>
                  <a:gd name="T5" fmla="*/ 214 h 1018"/>
                  <a:gd name="T6" fmla="*/ 415 w 1353"/>
                  <a:gd name="T7" fmla="*/ 255 h 1018"/>
                  <a:gd name="T8" fmla="*/ 750 w 1353"/>
                  <a:gd name="T9" fmla="*/ 469 h 1018"/>
                  <a:gd name="T10" fmla="*/ 228 w 1353"/>
                  <a:gd name="T11" fmla="*/ 563 h 1018"/>
                  <a:gd name="T12" fmla="*/ 241 w 1353"/>
                  <a:gd name="T13" fmla="*/ 643 h 1018"/>
                  <a:gd name="T14" fmla="*/ 0 w 1353"/>
                  <a:gd name="T15" fmla="*/ 764 h 1018"/>
                  <a:gd name="T16" fmla="*/ 442 w 1353"/>
                  <a:gd name="T17" fmla="*/ 764 h 1018"/>
                  <a:gd name="T18" fmla="*/ 188 w 1353"/>
                  <a:gd name="T19" fmla="*/ 938 h 1018"/>
                  <a:gd name="T20" fmla="*/ 750 w 1353"/>
                  <a:gd name="T21" fmla="*/ 817 h 1018"/>
                  <a:gd name="T22" fmla="*/ 603 w 1353"/>
                  <a:gd name="T23" fmla="*/ 1018 h 1018"/>
                  <a:gd name="T24" fmla="*/ 1344 w 1353"/>
                  <a:gd name="T25" fmla="*/ 844 h 10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3" h="1018">
                    <a:moveTo>
                      <a:pt x="1353" y="0"/>
                    </a:moveTo>
                    <a:lnTo>
                      <a:pt x="884" y="67"/>
                    </a:lnTo>
                    <a:lnTo>
                      <a:pt x="991" y="214"/>
                    </a:lnTo>
                    <a:lnTo>
                      <a:pt x="415" y="255"/>
                    </a:lnTo>
                    <a:lnTo>
                      <a:pt x="750" y="469"/>
                    </a:lnTo>
                    <a:lnTo>
                      <a:pt x="228" y="563"/>
                    </a:lnTo>
                    <a:lnTo>
                      <a:pt x="241" y="643"/>
                    </a:lnTo>
                    <a:lnTo>
                      <a:pt x="0" y="764"/>
                    </a:lnTo>
                    <a:lnTo>
                      <a:pt x="442" y="764"/>
                    </a:lnTo>
                    <a:lnTo>
                      <a:pt x="188" y="938"/>
                    </a:lnTo>
                    <a:lnTo>
                      <a:pt x="750" y="817"/>
                    </a:lnTo>
                    <a:lnTo>
                      <a:pt x="603" y="1018"/>
                    </a:lnTo>
                    <a:lnTo>
                      <a:pt x="1344" y="844"/>
                    </a:lnTo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Line 2136"/>
              <p:cNvSpPr>
                <a:spLocks noChangeShapeType="1"/>
              </p:cNvSpPr>
              <p:nvPr/>
            </p:nvSpPr>
            <p:spPr bwMode="auto">
              <a:xfrm>
                <a:off x="1344" y="0"/>
                <a:ext cx="0" cy="2160"/>
              </a:xfrm>
              <a:prstGeom prst="line">
                <a:avLst/>
              </a:prstGeom>
              <a:noFill/>
              <a:ln w="53975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2137"/>
              <p:cNvSpPr>
                <a:spLocks/>
              </p:cNvSpPr>
              <p:nvPr/>
            </p:nvSpPr>
            <p:spPr bwMode="auto">
              <a:xfrm>
                <a:off x="711" y="493"/>
                <a:ext cx="643" cy="404"/>
              </a:xfrm>
              <a:custGeom>
                <a:avLst/>
                <a:gdLst>
                  <a:gd name="T0" fmla="*/ 643 w 643"/>
                  <a:gd name="T1" fmla="*/ 404 h 404"/>
                  <a:gd name="T2" fmla="*/ 0 w 643"/>
                  <a:gd name="T3" fmla="*/ 404 h 404"/>
                  <a:gd name="T4" fmla="*/ 607 w 643"/>
                  <a:gd name="T5" fmla="*/ 0 h 4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3" h="404">
                    <a:moveTo>
                      <a:pt x="643" y="404"/>
                    </a:moveTo>
                    <a:lnTo>
                      <a:pt x="0" y="404"/>
                    </a:lnTo>
                    <a:lnTo>
                      <a:pt x="607" y="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738" name="Group 2138"/>
          <p:cNvGrpSpPr>
            <a:grpSpLocks/>
          </p:cNvGrpSpPr>
          <p:nvPr/>
        </p:nvGrpSpPr>
        <p:grpSpPr bwMode="auto">
          <a:xfrm rot="-1361191">
            <a:off x="10668001" y="444500"/>
            <a:ext cx="955675" cy="431800"/>
            <a:chOff x="24509" y="12557"/>
            <a:chExt cx="2352" cy="1056"/>
          </a:xfrm>
        </p:grpSpPr>
        <p:sp>
          <p:nvSpPr>
            <p:cNvPr id="25719" name="Line 2139"/>
            <p:cNvSpPr>
              <a:spLocks noChangeShapeType="1"/>
            </p:cNvSpPr>
            <p:nvPr/>
          </p:nvSpPr>
          <p:spPr bwMode="auto">
            <a:xfrm>
              <a:off x="24509" y="13277"/>
              <a:ext cx="2352" cy="0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" name="Line 2140"/>
            <p:cNvSpPr>
              <a:spLocks noChangeShapeType="1"/>
            </p:cNvSpPr>
            <p:nvPr/>
          </p:nvSpPr>
          <p:spPr bwMode="auto">
            <a:xfrm>
              <a:off x="24509" y="13613"/>
              <a:ext cx="2352" cy="0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Line 2141"/>
            <p:cNvSpPr>
              <a:spLocks noChangeShapeType="1"/>
            </p:cNvSpPr>
            <p:nvPr/>
          </p:nvSpPr>
          <p:spPr bwMode="auto">
            <a:xfrm>
              <a:off x="24509" y="12893"/>
              <a:ext cx="2352" cy="0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Line 2142"/>
            <p:cNvSpPr>
              <a:spLocks noChangeShapeType="1"/>
            </p:cNvSpPr>
            <p:nvPr/>
          </p:nvSpPr>
          <p:spPr bwMode="auto">
            <a:xfrm>
              <a:off x="24509" y="12557"/>
              <a:ext cx="2352" cy="0"/>
            </a:xfrm>
            <a:prstGeom prst="line">
              <a:avLst/>
            </a:prstGeom>
            <a:noFill/>
            <a:ln w="101600">
              <a:solidFill>
                <a:srgbClr val="FF33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43" name="Group 2143"/>
          <p:cNvGrpSpPr>
            <a:grpSpLocks/>
          </p:cNvGrpSpPr>
          <p:nvPr/>
        </p:nvGrpSpPr>
        <p:grpSpPr bwMode="auto">
          <a:xfrm rot="-8927606">
            <a:off x="7108825" y="3095625"/>
            <a:ext cx="1220788" cy="152400"/>
            <a:chOff x="3624" y="720"/>
            <a:chExt cx="1296" cy="144"/>
          </a:xfrm>
        </p:grpSpPr>
        <p:pic>
          <p:nvPicPr>
            <p:cNvPr id="25717" name="Picture 2144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8" name="AutoShape 2145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46" name="Group 2146"/>
          <p:cNvGrpSpPr>
            <a:grpSpLocks/>
          </p:cNvGrpSpPr>
          <p:nvPr/>
        </p:nvGrpSpPr>
        <p:grpSpPr bwMode="auto">
          <a:xfrm rot="2389590">
            <a:off x="3048000" y="1828800"/>
            <a:ext cx="1220788" cy="152400"/>
            <a:chOff x="3624" y="720"/>
            <a:chExt cx="1296" cy="144"/>
          </a:xfrm>
        </p:grpSpPr>
        <p:pic>
          <p:nvPicPr>
            <p:cNvPr id="25715" name="Picture 2147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6" name="AutoShape 2148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49" name="Group 2149"/>
          <p:cNvGrpSpPr>
            <a:grpSpLocks/>
          </p:cNvGrpSpPr>
          <p:nvPr/>
        </p:nvGrpSpPr>
        <p:grpSpPr bwMode="auto">
          <a:xfrm rot="-8927606">
            <a:off x="7070725" y="3255964"/>
            <a:ext cx="1220788" cy="153987"/>
            <a:chOff x="3624" y="720"/>
            <a:chExt cx="1296" cy="144"/>
          </a:xfrm>
        </p:grpSpPr>
        <p:pic>
          <p:nvPicPr>
            <p:cNvPr id="25713" name="Picture 2150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4" name="AutoShape 2151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52" name="Group 2152"/>
          <p:cNvGrpSpPr>
            <a:grpSpLocks/>
          </p:cNvGrpSpPr>
          <p:nvPr/>
        </p:nvGrpSpPr>
        <p:grpSpPr bwMode="auto">
          <a:xfrm rot="-8927606">
            <a:off x="6934200" y="3429000"/>
            <a:ext cx="1220788" cy="153988"/>
            <a:chOff x="3624" y="720"/>
            <a:chExt cx="1296" cy="144"/>
          </a:xfrm>
        </p:grpSpPr>
        <p:pic>
          <p:nvPicPr>
            <p:cNvPr id="25711" name="Picture 2153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2" name="AutoShape 2154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55" name="Group 2155"/>
          <p:cNvGrpSpPr>
            <a:grpSpLocks/>
          </p:cNvGrpSpPr>
          <p:nvPr/>
        </p:nvGrpSpPr>
        <p:grpSpPr bwMode="auto">
          <a:xfrm rot="-8927606">
            <a:off x="6719889" y="3590925"/>
            <a:ext cx="1220787" cy="152400"/>
            <a:chOff x="3624" y="720"/>
            <a:chExt cx="1296" cy="144"/>
          </a:xfrm>
        </p:grpSpPr>
        <p:pic>
          <p:nvPicPr>
            <p:cNvPr id="25709" name="Picture 2156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10" name="AutoShape 2157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58" name="Group 2158"/>
          <p:cNvGrpSpPr>
            <a:grpSpLocks/>
          </p:cNvGrpSpPr>
          <p:nvPr/>
        </p:nvGrpSpPr>
        <p:grpSpPr bwMode="auto">
          <a:xfrm rot="-8927606">
            <a:off x="6486525" y="3724275"/>
            <a:ext cx="1220788" cy="152400"/>
            <a:chOff x="3624" y="720"/>
            <a:chExt cx="1296" cy="144"/>
          </a:xfrm>
        </p:grpSpPr>
        <p:pic>
          <p:nvPicPr>
            <p:cNvPr id="25707" name="Picture 2159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8" name="AutoShape 2160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61" name="Group 2161"/>
          <p:cNvGrpSpPr>
            <a:grpSpLocks/>
          </p:cNvGrpSpPr>
          <p:nvPr/>
        </p:nvGrpSpPr>
        <p:grpSpPr bwMode="auto">
          <a:xfrm rot="-8927606">
            <a:off x="6564314" y="3817938"/>
            <a:ext cx="1220787" cy="152400"/>
            <a:chOff x="3624" y="720"/>
            <a:chExt cx="1296" cy="144"/>
          </a:xfrm>
        </p:grpSpPr>
        <p:pic>
          <p:nvPicPr>
            <p:cNvPr id="41" name="Picture 2162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6" name="AutoShape 2163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64" name="Group 2164"/>
          <p:cNvGrpSpPr>
            <a:grpSpLocks/>
          </p:cNvGrpSpPr>
          <p:nvPr/>
        </p:nvGrpSpPr>
        <p:grpSpPr bwMode="auto">
          <a:xfrm rot="-8927606">
            <a:off x="6524625" y="3978275"/>
            <a:ext cx="1220788" cy="153988"/>
            <a:chOff x="3624" y="720"/>
            <a:chExt cx="1296" cy="144"/>
          </a:xfrm>
        </p:grpSpPr>
        <p:pic>
          <p:nvPicPr>
            <p:cNvPr id="25703" name="Picture 2165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4" name="AutoShape 2166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67" name="Group 2167"/>
          <p:cNvGrpSpPr>
            <a:grpSpLocks/>
          </p:cNvGrpSpPr>
          <p:nvPr/>
        </p:nvGrpSpPr>
        <p:grpSpPr bwMode="auto">
          <a:xfrm rot="-8927606">
            <a:off x="6388100" y="4135438"/>
            <a:ext cx="1220788" cy="152400"/>
            <a:chOff x="3624" y="720"/>
            <a:chExt cx="1296" cy="144"/>
          </a:xfrm>
        </p:grpSpPr>
        <p:pic>
          <p:nvPicPr>
            <p:cNvPr id="25701" name="Picture 2168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2" name="AutoShape 2169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70" name="Group 2170"/>
          <p:cNvGrpSpPr>
            <a:grpSpLocks/>
          </p:cNvGrpSpPr>
          <p:nvPr/>
        </p:nvGrpSpPr>
        <p:grpSpPr bwMode="auto">
          <a:xfrm rot="-8927606">
            <a:off x="6173789" y="4313238"/>
            <a:ext cx="1220787" cy="152400"/>
            <a:chOff x="3624" y="720"/>
            <a:chExt cx="1296" cy="144"/>
          </a:xfrm>
        </p:grpSpPr>
        <p:pic>
          <p:nvPicPr>
            <p:cNvPr id="25699" name="Picture 2171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0" name="AutoShape 2172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73" name="Group 2173"/>
          <p:cNvGrpSpPr>
            <a:grpSpLocks/>
          </p:cNvGrpSpPr>
          <p:nvPr/>
        </p:nvGrpSpPr>
        <p:grpSpPr bwMode="auto">
          <a:xfrm rot="-8927606">
            <a:off x="6019800" y="4572000"/>
            <a:ext cx="1220788" cy="153988"/>
            <a:chOff x="3624" y="720"/>
            <a:chExt cx="1296" cy="144"/>
          </a:xfrm>
        </p:grpSpPr>
        <p:pic>
          <p:nvPicPr>
            <p:cNvPr id="25697" name="Picture 2174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8" name="AutoShape 2175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76" name="Group 2176"/>
          <p:cNvGrpSpPr>
            <a:grpSpLocks/>
          </p:cNvGrpSpPr>
          <p:nvPr/>
        </p:nvGrpSpPr>
        <p:grpSpPr bwMode="auto">
          <a:xfrm rot="2389590">
            <a:off x="3367089" y="2171700"/>
            <a:ext cx="1220787" cy="152400"/>
            <a:chOff x="3624" y="720"/>
            <a:chExt cx="1296" cy="144"/>
          </a:xfrm>
        </p:grpSpPr>
        <p:pic>
          <p:nvPicPr>
            <p:cNvPr id="25695" name="Picture 2177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6" name="AutoShape 2178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79" name="Group 2179"/>
          <p:cNvGrpSpPr>
            <a:grpSpLocks/>
          </p:cNvGrpSpPr>
          <p:nvPr/>
        </p:nvGrpSpPr>
        <p:grpSpPr bwMode="auto">
          <a:xfrm rot="2389590">
            <a:off x="3503614" y="2035175"/>
            <a:ext cx="1220787" cy="152400"/>
            <a:chOff x="3624" y="720"/>
            <a:chExt cx="1296" cy="144"/>
          </a:xfrm>
        </p:grpSpPr>
        <p:pic>
          <p:nvPicPr>
            <p:cNvPr id="25693" name="Picture 2180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4" name="AutoShape 2181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82" name="Group 2182"/>
          <p:cNvGrpSpPr>
            <a:grpSpLocks/>
          </p:cNvGrpSpPr>
          <p:nvPr/>
        </p:nvGrpSpPr>
        <p:grpSpPr bwMode="auto">
          <a:xfrm rot="2389590">
            <a:off x="3717925" y="1955800"/>
            <a:ext cx="1220788" cy="152400"/>
            <a:chOff x="3624" y="720"/>
            <a:chExt cx="1296" cy="144"/>
          </a:xfrm>
        </p:grpSpPr>
        <p:pic>
          <p:nvPicPr>
            <p:cNvPr id="25691" name="Picture 2183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2" name="AutoShape 2184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85" name="Group 2185"/>
          <p:cNvGrpSpPr>
            <a:grpSpLocks/>
          </p:cNvGrpSpPr>
          <p:nvPr/>
        </p:nvGrpSpPr>
        <p:grpSpPr bwMode="auto">
          <a:xfrm rot="2389590">
            <a:off x="3875089" y="1878013"/>
            <a:ext cx="1220787" cy="152400"/>
            <a:chOff x="3624" y="720"/>
            <a:chExt cx="1296" cy="144"/>
          </a:xfrm>
        </p:grpSpPr>
        <p:pic>
          <p:nvPicPr>
            <p:cNvPr id="25689" name="Picture 2186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0" name="AutoShape 2187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88" name="Group 2188"/>
          <p:cNvGrpSpPr>
            <a:grpSpLocks/>
          </p:cNvGrpSpPr>
          <p:nvPr/>
        </p:nvGrpSpPr>
        <p:grpSpPr bwMode="auto">
          <a:xfrm rot="2389590">
            <a:off x="4089400" y="1798638"/>
            <a:ext cx="1220788" cy="152400"/>
            <a:chOff x="3624" y="720"/>
            <a:chExt cx="1296" cy="144"/>
          </a:xfrm>
        </p:grpSpPr>
        <p:pic>
          <p:nvPicPr>
            <p:cNvPr id="25687" name="Picture 2189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8" name="AutoShape 2190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91" name="Group 2191"/>
          <p:cNvGrpSpPr>
            <a:grpSpLocks/>
          </p:cNvGrpSpPr>
          <p:nvPr/>
        </p:nvGrpSpPr>
        <p:grpSpPr bwMode="auto">
          <a:xfrm rot="2389590">
            <a:off x="4341814" y="1720850"/>
            <a:ext cx="1220787" cy="152400"/>
            <a:chOff x="3624" y="720"/>
            <a:chExt cx="1296" cy="144"/>
          </a:xfrm>
        </p:grpSpPr>
        <p:pic>
          <p:nvPicPr>
            <p:cNvPr id="25685" name="Picture 2192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6" name="AutoShape 2193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94" name="Group 2194"/>
          <p:cNvGrpSpPr>
            <a:grpSpLocks/>
          </p:cNvGrpSpPr>
          <p:nvPr/>
        </p:nvGrpSpPr>
        <p:grpSpPr bwMode="auto">
          <a:xfrm rot="2389590">
            <a:off x="4556125" y="1641475"/>
            <a:ext cx="1220788" cy="152400"/>
            <a:chOff x="3624" y="720"/>
            <a:chExt cx="1296" cy="144"/>
          </a:xfrm>
        </p:grpSpPr>
        <p:pic>
          <p:nvPicPr>
            <p:cNvPr id="25683" name="Picture 2195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4" name="AutoShape 2196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797" name="Group 2197"/>
          <p:cNvGrpSpPr>
            <a:grpSpLocks/>
          </p:cNvGrpSpPr>
          <p:nvPr/>
        </p:nvGrpSpPr>
        <p:grpSpPr bwMode="auto">
          <a:xfrm rot="2389590">
            <a:off x="3074989" y="2565400"/>
            <a:ext cx="1220787" cy="152400"/>
            <a:chOff x="3624" y="720"/>
            <a:chExt cx="1296" cy="144"/>
          </a:xfrm>
        </p:grpSpPr>
        <p:pic>
          <p:nvPicPr>
            <p:cNvPr id="25681" name="Picture 2198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2" name="AutoShape 2199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7800" name="Group 2200"/>
          <p:cNvGrpSpPr>
            <a:grpSpLocks/>
          </p:cNvGrpSpPr>
          <p:nvPr/>
        </p:nvGrpSpPr>
        <p:grpSpPr bwMode="auto">
          <a:xfrm rot="2389590">
            <a:off x="3200400" y="2286000"/>
            <a:ext cx="1220788" cy="152400"/>
            <a:chOff x="3624" y="720"/>
            <a:chExt cx="1296" cy="144"/>
          </a:xfrm>
        </p:grpSpPr>
        <p:pic>
          <p:nvPicPr>
            <p:cNvPr id="25679" name="Picture 2201" descr="TORC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80" y="324"/>
              <a:ext cx="144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0" name="AutoShape 2202"/>
            <p:cNvSpPr>
              <a:spLocks noChangeArrowheads="1"/>
            </p:cNvSpPr>
            <p:nvPr/>
          </p:nvSpPr>
          <p:spPr bwMode="auto">
            <a:xfrm>
              <a:off x="3624" y="741"/>
              <a:ext cx="912" cy="99"/>
            </a:xfrm>
            <a:prstGeom prst="rightArrow">
              <a:avLst>
                <a:gd name="adj1" fmla="val 34250"/>
                <a:gd name="adj2" fmla="val 132339"/>
              </a:avLst>
            </a:prstGeom>
            <a:solidFill>
              <a:srgbClr val="333333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VNI-Times" pitchFamily="2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7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41 -0.02914 L -0.14143 0.04183 C -0.16992 0.06263 -0.22754 0.09469 -0.27382 0.12234 C -0.32625 0.15374 -0.35722 0.18044 -0.38779 0.19486 L -0.53374 0.28502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27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19" y="157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006E-6 -6.12598E-7 L -0.61138 0.331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71" y="165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84814E-7 2.12562E-6 L 0.55472 -0.2731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26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6" y="-136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4159E-6 0.01573 L 0.90182 -0.48769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26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91" y="-2517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5736E-6 4.92343E-6 L 0.66119 -0.3532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-1766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5613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06358E-6 L -0.03281 0.06058 C -0.03958 0.07399 -0.05382 0.07931 -0.06719 0.09318 C -0.08247 0.10914 -0.09253 0.13064 -0.10243 0.13503 L -0.1342 0.16786 L -0.14115 0.18243 L -0.16163 0.2074 L -0.17031 0.23561 L -0.17222 0.23284 L -0.17535 0.22706 L -0.17031 0.2296 L -0.17396 0.23284 " pathEditMode="relative" rAng="0" ptsTypes="FffFAAAAAAAF">
                                      <p:cBhvr>
                                        <p:cTn id="26" dur="50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117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5 0.03271 L 0.00133 0.08867 C 0.00372 0.10059 0.00625 0.1184 0.00834 0.13717 C 0.01078 0.15857 0.01215 0.17573 0.01246 0.18795 L -0.00258 0.2318 " pathEditMode="relative" rAng="0" ptsTypes="FffFF">
                                      <p:cBhvr>
                                        <p:cTn id="28" dur="5000" fill="hold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" y="99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9 0.03176 L -0.00088 0.05929 C 0.00014 0.06519 0.00834 0.07485 0.00936 0.08402 C 0.01052 0.09439 0.01757 0.09177 0.01788 0.09773 L 0.04344 0.10458 " pathEditMode="relative" rAng="0" ptsTypes="FffFF">
                                      <p:cBhvr>
                                        <p:cTn id="30" dur="5000" fill="hold"/>
                                        <p:tgtEl>
                                          <p:spTgt spid="26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" y="36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4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8 -0.01448 L -0.01752 0.00888 C -0.02085 0.01394 -0.02817 0.01615 -0.03491 0.02145 C -0.04258 0.02759 -0.04769 0.03593 -0.05283 0.0376 L -0.06898 0.05029 L -0.07244 0.05595 L -0.08273 0.06549 L -0.08721 0.07639 L -0.08815 0.07526 L -0.08983 0.07305 L -0.08721 0.07419 L -0.08903 0.07526 " pathEditMode="relative" rAng="0" ptsTypes="FffFAAAAAAAF">
                                      <p:cBhvr>
                                        <p:cTn id="32" dur="3000" fill="hold"/>
                                        <p:tgtEl>
                                          <p:spTgt spid="26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0" y="45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4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098E-5 -0.00012 L -0.00297 0.05655 C -0.00115 0.06781 0.00617 0.07985 0.00724 0.09779 C 0.00857 0.11817 0.01447 0.14796 0.01407 0.15952 L 0.05666 0.15726 " pathEditMode="relative" rAng="0" ptsTypes="FffFF">
                                      <p:cBhvr>
                                        <p:cTn id="34" dur="5000" fill="hold"/>
                                        <p:tgtEl>
                                          <p:spTgt spid="25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" y="79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4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 -0.01419 L -0.00337 0.03158 C 0.0004 0.04195 0.00599 0.0491 0.01025 0.05446 C 0.01451 0.05983 0.01735 0.06167 0.02218 0.06358 C 0.02924 0.06948 0.03438 0.06555 0.03922 0.0659 C 0.04406 0.06626 0.04521 0.06322 0.05115 0.0659 L 0.07498 0.08187 L 0.07329 0.10935 L 0.04601 0.12311 " pathEditMode="relative" rAng="0" ptsTypes="FfafaFAAF">
                                      <p:cBhvr>
                                        <p:cTn id="36" dur="5000" fill="hold"/>
                                        <p:tgtEl>
                                          <p:spTgt spid="2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68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5" presetClass="entr" presetSubtype="0" repeatCount="1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repeatCount="1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227E-7 1.14504E-6 L -0.01105 -0.2089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" y="-104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2273E-7 2.09924E-7 L -0.1594 -0.028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72" y="-1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793E-6 -4.63918E-6 L -0.11539 0.020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2" y="100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795E-6 -4.29653E-7 L -0.39182 0.18378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27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1" y="918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852E-6 3.77863E-6 L -0.37429 0.197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4" y="98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614E-6 -3.18702E-6 L -0.3271 0.189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7" y="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145E-6 -1.42483E-6 L -0.08159 -0.1226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7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1" y="-6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500"/>
                                        <p:tgtEl>
                                          <p:spTgt spid="2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693E-6 2.44275E-6 L 0.05264 0.1949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7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2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44E-7 4.94607E-8 L -0.10075 -0.1175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7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0" y="-5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2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158E-6 -2.97301E-6 L -0.11991 -0.1232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7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8" y="-6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8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381E-7 3.62672E-6 L -0.11566 -0.12616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7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5" y="-6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9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2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9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233E-6 -4.87277E-6 L -0.15398 -0.1226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7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6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0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2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0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4 0.0264 L -0.16463 -0.09624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27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6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0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2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2 0.01716 L -0.16251 -0.10548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7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6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500"/>
                            </p:stCondLst>
                            <p:childTnLst>
                              <p:par>
                                <p:cTn id="1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2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233E-6 -4.87277E-6 L -0.15398 -0.12263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2" y="-6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1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471E-6 -4.84894E-6 L -0.27323 -0.0454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27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4" y="-2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500"/>
                                        <p:tgtEl>
                                          <p:spTgt spid="2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75E-6 -1.99035E-6 L -0.22213 -0.0876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7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9" y="-4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3500"/>
                            </p:stCondLst>
                            <p:childTnLst>
                              <p:par>
                                <p:cTn id="1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2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89E-7 4.82093E-6 L 0.13349 0.14623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27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2" y="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4500"/>
                            </p:stCondLst>
                            <p:childTnLst>
                              <p:par>
                                <p:cTn id="1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89E-7 4.82093E-6 L 0.13349 0.146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7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2" y="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500"/>
                                        <p:tgtEl>
                                          <p:spTgt spid="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89E-7 4.82093E-6 L 0.13349 0.14623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27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2" y="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6500"/>
                            </p:stCondLst>
                            <p:childTnLst>
                              <p:par>
                                <p:cTn id="1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500"/>
                                        <p:tgtEl>
                                          <p:spTgt spid="2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89E-7 4.82093E-6 L 0.13349 0.14623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27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2" y="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6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500"/>
                                        <p:tgtEl>
                                          <p:spTgt spid="2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9789E-7 4.82093E-6 L 0.13349 0.14623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27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72" y="7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500"/>
                                        <p:tgtEl>
                                          <p:spTgt spid="2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2699E-6 -4.97825E-6 L 0.16543 0.1062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27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9" y="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500"/>
                                        <p:tgtEl>
                                          <p:spTgt spid="2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8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978E-7 -3.46702E-6 L 0.21015 0.08617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27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5" y="4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58E-6 9.16031E-7 L -0.01127 0.19209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9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5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58E-6 5.72519E-7 L -0.00275 0.1779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27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8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828800" y="740535"/>
            <a:ext cx="8610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*Theo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em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c</a:t>
            </a:r>
            <a:r>
              <a:rPr lang="vi-VN" sz="3600" b="1" i="1" dirty="0" smtClean="0">
                <a:latin typeface="+mj-lt"/>
                <a:sym typeface="Wingdings"/>
              </a:rPr>
              <a:t>hiến </a:t>
            </a:r>
            <a:r>
              <a:rPr lang="vi-VN" sz="3600" b="1" i="1" dirty="0">
                <a:latin typeface="+mj-lt"/>
                <a:sym typeface="Wingdings"/>
              </a:rPr>
              <a:t>thắng Rạch Gầm – Xoài Mút có ý nghĩa quan trọng như thế </a:t>
            </a:r>
            <a:r>
              <a:rPr lang="vi-VN" sz="3600" b="1" i="1" dirty="0" smtClean="0">
                <a:latin typeface="+mj-lt"/>
                <a:sym typeface="Wingdings"/>
              </a:rPr>
              <a:t>nào?</a:t>
            </a:r>
            <a:endParaRPr lang="en-US" sz="3600" b="1" i="1" dirty="0">
              <a:latin typeface="+mj-lt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vi-VN" sz="3200" dirty="0" smtClean="0">
                <a:latin typeface="+mj-lt"/>
              </a:rPr>
              <a:t>ập </a:t>
            </a:r>
            <a:r>
              <a:rPr lang="vi-VN" sz="3200" dirty="0">
                <a:latin typeface="+mj-lt"/>
              </a:rPr>
              <a:t>tan âm mưu xâm lược của quân Xiêm.</a:t>
            </a:r>
            <a:endParaRPr lang="en-US" sz="3200" dirty="0">
              <a:latin typeface="+mj-lt"/>
            </a:endParaRPr>
          </a:p>
          <a:p>
            <a:pPr>
              <a:defRPr/>
            </a:pPr>
            <a:r>
              <a:rPr lang="en-US" sz="3600" b="1" i="1" dirty="0" smtClean="0">
                <a:latin typeface="+mj-lt"/>
                <a:sym typeface="Wingdings"/>
              </a:rPr>
              <a:t>*</a:t>
            </a:r>
            <a:r>
              <a:rPr lang="vi-VN" sz="3600" b="1" i="1" dirty="0" smtClean="0">
                <a:latin typeface="+mj-lt"/>
                <a:sym typeface="Wingdings"/>
              </a:rPr>
              <a:t>Vì </a:t>
            </a:r>
            <a:r>
              <a:rPr lang="vi-VN" sz="3600" b="1" i="1" dirty="0">
                <a:latin typeface="+mj-lt"/>
                <a:sym typeface="Wingdings"/>
              </a:rPr>
              <a:t>sao trận Rạch Gầm – Xoài Mút đánh quân Xiêm giành thắng </a:t>
            </a:r>
            <a:r>
              <a:rPr lang="vi-VN" sz="3600" b="1" i="1" dirty="0" smtClean="0">
                <a:latin typeface="+mj-lt"/>
                <a:sym typeface="Wingdings"/>
              </a:rPr>
              <a:t>lợi?</a:t>
            </a:r>
            <a:endParaRPr lang="en-US" sz="3600" b="1" i="1" dirty="0">
              <a:latin typeface="+mj-lt"/>
              <a:sym typeface="Wingdings"/>
            </a:endParaRPr>
          </a:p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Tinh </a:t>
            </a:r>
            <a:r>
              <a:rPr lang="vi-VN" sz="3200" dirty="0">
                <a:latin typeface="+mj-lt"/>
              </a:rPr>
              <a:t>thần chiến đấu </a:t>
            </a:r>
            <a:r>
              <a:rPr lang="vi-VN" sz="3200" dirty="0" smtClean="0">
                <a:latin typeface="+mj-lt"/>
              </a:rPr>
              <a:t>của </a:t>
            </a:r>
            <a:r>
              <a:rPr lang="vi-VN" sz="3200" dirty="0">
                <a:latin typeface="+mj-lt"/>
              </a:rPr>
              <a:t>nghĩa quân Tây Sơn</a:t>
            </a:r>
            <a:r>
              <a:rPr lang="vi-VN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  <a:p>
            <a:pPr>
              <a:defRPr/>
            </a:pPr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Được </a:t>
            </a:r>
            <a:r>
              <a:rPr lang="vi-VN" sz="3200" dirty="0">
                <a:latin typeface="+mj-lt"/>
              </a:rPr>
              <a:t>nhân dân ủng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8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32" name="Group 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8064039"/>
              </p:ext>
            </p:extLst>
          </p:nvPr>
        </p:nvGraphicFramePr>
        <p:xfrm>
          <a:off x="1828800" y="1676401"/>
          <a:ext cx="8229600" cy="5022891"/>
        </p:xfrm>
        <a:graphic>
          <a:graphicData uri="http://schemas.openxmlformats.org/drawingml/2006/table">
            <a:tbl>
              <a:tblPr/>
              <a:tblGrid>
                <a:gridCol w="6172200"/>
                <a:gridCol w="1066800"/>
                <a:gridCol w="990600"/>
              </a:tblGrid>
              <a:tr h="1188687">
                <a:tc>
                  <a:txBody>
                    <a:bodyPr/>
                    <a:lstStyle/>
                    <a:p>
                      <a:pPr rtl="0"/>
                      <a:r>
                        <a:rPr lang="vi-VN" sz="2400" b="1" i="1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 hãy so sánh nghệ thuật đánh giặc của Ngô Quyền và Nguyễn Huệ giống và khác nhau ở điểm nào?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Times" pitchFamily="2" charset="0"/>
                        </a:rPr>
                        <a:t>GIỐNG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1981200" y="2895601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just" eaLnBrk="1" hangingPunct="1">
              <a:spcBef>
                <a:spcPct val="20000"/>
              </a:spcBef>
              <a:defRPr/>
            </a:pPr>
            <a:r>
              <a:rPr lang="vi-VN" sz="2000" dirty="0">
                <a:solidFill>
                  <a:srgbClr val="000000"/>
                </a:solidFill>
                <a:latin typeface="+mj-lt"/>
              </a:rPr>
              <a:t>a) Lợi dụng thuỷ triều, dùng mưu nhử quân địch vào trận địa phục kích,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1981200" y="3657601"/>
            <a:ext cx="586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vi-VN" sz="2000" dirty="0">
                <a:solidFill>
                  <a:srgbClr val="000000"/>
                </a:solidFill>
                <a:latin typeface="+mj-lt"/>
              </a:rPr>
              <a:t>b) Lợi dụng hai bên bờ sông có cây cối đặt phục binh.</a:t>
            </a:r>
          </a:p>
        </p:txBody>
      </p:sp>
      <p:sp>
        <p:nvSpPr>
          <p:cNvPr id="70704" name="Text Box 48"/>
          <p:cNvSpPr txBox="1">
            <a:spLocks noChangeArrowheads="1"/>
          </p:cNvSpPr>
          <p:nvPr/>
        </p:nvSpPr>
        <p:spPr bwMode="auto">
          <a:xfrm>
            <a:off x="1981200" y="4495801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 địa của Ngô Quyền có bãi cọc ngầm.</a:t>
            </a:r>
          </a:p>
        </p:txBody>
      </p:sp>
      <p:sp>
        <p:nvSpPr>
          <p:cNvPr id="70706" name="Text Box 50"/>
          <p:cNvSpPr txBox="1">
            <a:spLocks noChangeArrowheads="1"/>
          </p:cNvSpPr>
          <p:nvPr/>
        </p:nvSpPr>
        <p:spPr bwMode="auto">
          <a:xfrm>
            <a:off x="1981200" y="4953001"/>
            <a:ext cx="586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vi-VN" sz="2000" dirty="0">
                <a:solidFill>
                  <a:srgbClr val="000000"/>
                </a:solidFill>
                <a:latin typeface="+mj-lt"/>
              </a:rPr>
              <a:t>d) Quân địch hung hăng đuổi theo, ta bất ngờ tấn công để tiêu diệt chúng.</a:t>
            </a:r>
          </a:p>
        </p:txBody>
      </p:sp>
      <p:sp>
        <p:nvSpPr>
          <p:cNvPr id="70708" name="Text Box 52"/>
          <p:cNvSpPr txBox="1">
            <a:spLocks noChangeArrowheads="1"/>
          </p:cNvSpPr>
          <p:nvPr/>
        </p:nvSpPr>
        <p:spPr bwMode="auto">
          <a:xfrm>
            <a:off x="8242300" y="30099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70709" name="Text Box 53"/>
          <p:cNvSpPr txBox="1">
            <a:spLocks noChangeArrowheads="1"/>
          </p:cNvSpPr>
          <p:nvPr/>
        </p:nvSpPr>
        <p:spPr bwMode="auto">
          <a:xfrm>
            <a:off x="8242300" y="37338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70710" name="Text Box 54"/>
          <p:cNvSpPr txBox="1">
            <a:spLocks noChangeArrowheads="1"/>
          </p:cNvSpPr>
          <p:nvPr/>
        </p:nvSpPr>
        <p:spPr bwMode="auto">
          <a:xfrm>
            <a:off x="8242300" y="51054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9220200" y="44196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9739" name="WordArt 61"/>
          <p:cNvSpPr>
            <a:spLocks noChangeArrowheads="1" noChangeShapeType="1" noTextEdit="1"/>
          </p:cNvSpPr>
          <p:nvPr/>
        </p:nvSpPr>
        <p:spPr bwMode="auto">
          <a:xfrm>
            <a:off x="3358165" y="565597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 pitchFamily="2" charset="0"/>
              </a:rPr>
              <a:t>CUÛNG CO</a:t>
            </a:r>
            <a:r>
              <a:rPr lang="en-US" sz="3600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Times" pitchFamily="2" charset="0"/>
              </a:rPr>
              <a:t>Á</a:t>
            </a:r>
          </a:p>
        </p:txBody>
      </p:sp>
      <p:sp>
        <p:nvSpPr>
          <p:cNvPr id="70733" name="Text Box 77"/>
          <p:cNvSpPr txBox="1">
            <a:spLocks noChangeArrowheads="1"/>
          </p:cNvSpPr>
          <p:nvPr/>
        </p:nvSpPr>
        <p:spPr bwMode="auto">
          <a:xfrm>
            <a:off x="2019300" y="5810251"/>
            <a:ext cx="5867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>
              <a:defRPr/>
            </a:pPr>
            <a:r>
              <a:rPr lang="vi-VN" sz="2000" dirty="0">
                <a:solidFill>
                  <a:srgbClr val="000000"/>
                </a:solidFill>
                <a:latin typeface="+mj-lt"/>
              </a:rPr>
              <a:t>e) Trận địa của Nguyễn Huệ lợi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d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ụng nước triều xuôi.</a:t>
            </a:r>
          </a:p>
        </p:txBody>
      </p:sp>
      <p:sp>
        <p:nvSpPr>
          <p:cNvPr id="70734" name="Text Box 78"/>
          <p:cNvSpPr txBox="1">
            <a:spLocks noChangeArrowheads="1"/>
          </p:cNvSpPr>
          <p:nvPr/>
        </p:nvSpPr>
        <p:spPr bwMode="auto">
          <a:xfrm>
            <a:off x="9271000" y="5867400"/>
            <a:ext cx="59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505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0" grpId="0"/>
      <p:bldP spid="70703" grpId="0"/>
      <p:bldP spid="70704" grpId="0"/>
      <p:bldP spid="70706" grpId="0"/>
      <p:bldP spid="70708" grpId="0"/>
      <p:bldP spid="70709" grpId="0"/>
      <p:bldP spid="70710" grpId="0"/>
      <p:bldP spid="70711" grpId="0"/>
      <p:bldP spid="70733" grpId="0"/>
      <p:bldP spid="707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981200" y="798498"/>
            <a:ext cx="887569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</a:rPr>
              <a:t>Tiết</a:t>
            </a:r>
            <a:r>
              <a:rPr lang="en-US" sz="3200" b="1" i="1" u="sng" dirty="0">
                <a:latin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latin typeface="Times New Roman" panose="02020603050405020304" pitchFamily="18" charset="0"/>
              </a:rPr>
              <a:t>56 – </a:t>
            </a:r>
            <a:r>
              <a:rPr lang="en-US" sz="3200" b="1" i="1" u="sng" dirty="0" err="1" smtClean="0">
                <a:latin typeface="Times New Roman" panose="02020603050405020304" pitchFamily="18" charset="0"/>
              </a:rPr>
              <a:t>Bài</a:t>
            </a:r>
            <a:r>
              <a:rPr lang="en-US" sz="3200" b="1" i="1" u="sng" dirty="0" smtClean="0">
                <a:latin typeface="Times New Roman" panose="02020603050405020304" pitchFamily="18" charset="0"/>
              </a:rPr>
              <a:t> 25:</a:t>
            </a:r>
            <a:r>
              <a:rPr lang="en-US" sz="3200" u="sng" dirty="0" smtClean="0">
                <a:latin typeface="Times New Roman" panose="02020603050405020304" pitchFamily="18" charset="0"/>
              </a:rPr>
              <a:t> </a:t>
            </a:r>
            <a:r>
              <a:rPr lang="en-US" sz="4600" dirty="0" smtClean="0">
                <a:latin typeface="Times New Roman" panose="02020603050405020304" pitchFamily="18" charset="0"/>
              </a:rPr>
              <a:t>  </a:t>
            </a:r>
            <a:r>
              <a:rPr lang="en-US" sz="3200" b="1" i="1" dirty="0">
                <a:latin typeface="Times New Roman" panose="02020603050405020304" pitchFamily="18" charset="0"/>
              </a:rPr>
              <a:t>PHONG TRÀO TÂY SƠN </a:t>
            </a:r>
            <a:r>
              <a:rPr lang="en-US" sz="3200" b="1" i="1" dirty="0" smtClean="0">
                <a:latin typeface="Times New Roman" panose="02020603050405020304" pitchFamily="18" charset="0"/>
              </a:rPr>
              <a:t>(</a:t>
            </a:r>
            <a:r>
              <a:rPr lang="en-US" sz="3200" b="1" i="1" dirty="0" err="1" smtClean="0">
                <a:latin typeface="Times New Roman" panose="02020603050405020304" pitchFamily="18" charset="0"/>
              </a:rPr>
              <a:t>tiếp</a:t>
            </a:r>
            <a:r>
              <a:rPr lang="en-US" sz="3200" b="1" i="1" dirty="0" smtClean="0">
                <a:latin typeface="Times New Roman" panose="02020603050405020304" pitchFamily="18" charset="0"/>
              </a:rPr>
              <a:t>)</a:t>
            </a:r>
            <a:endParaRPr lang="en-US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399368" name="Text Box 8"/>
          <p:cNvSpPr txBox="1">
            <a:spLocks noChangeArrowheads="1"/>
          </p:cNvSpPr>
          <p:nvPr/>
        </p:nvSpPr>
        <p:spPr bwMode="auto">
          <a:xfrm>
            <a:off x="1828800" y="1775139"/>
            <a:ext cx="9028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latin typeface="Times New Roman" panose="02020603050405020304" pitchFamily="18" charset="0"/>
              </a:rPr>
              <a:t>II.TÂY </a:t>
            </a:r>
            <a:r>
              <a:rPr lang="en-US" sz="2400" b="1" i="1" dirty="0">
                <a:latin typeface="Times New Roman" panose="02020603050405020304" pitchFamily="18" charset="0"/>
              </a:rPr>
              <a:t>SƠN LẬT ĐỔ CHÍNH QUYỀN HỌ NGUYỄN </a:t>
            </a:r>
            <a:r>
              <a:rPr lang="en-US" sz="2400" b="1" i="1" dirty="0" smtClean="0">
                <a:latin typeface="Times New Roman" panose="02020603050405020304" pitchFamily="18" charset="0"/>
              </a:rPr>
              <a:t>VÀ </a:t>
            </a:r>
            <a:r>
              <a:rPr lang="en-US" sz="2400" b="1" i="1" dirty="0">
                <a:latin typeface="Times New Roman" panose="02020603050405020304" pitchFamily="18" charset="0"/>
              </a:rPr>
              <a:t>ĐÁNH TAN QUÂN XÂM LƯỢC XIÊM</a:t>
            </a:r>
            <a:r>
              <a:rPr lang="en-US" sz="2400" b="1" i="1" dirty="0">
                <a:latin typeface=".VnTime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9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109989" y="1618447"/>
            <a:ext cx="839917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i="1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?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Em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hãy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kể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tên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các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trận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thủy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chiến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lớn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trong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lịch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sử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dân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tộc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mà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em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đã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5400" b="1" i="1" dirty="0" smtClean="0">
                <a:latin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</a:rPr>
              <a:t>học</a:t>
            </a:r>
            <a:r>
              <a:rPr lang="en-US" sz="5400" b="1" i="1" dirty="0" smtClean="0">
                <a:latin typeface="Times New Roman" panose="02020603050405020304" pitchFamily="18" charset="0"/>
              </a:rPr>
              <a:t>?</a:t>
            </a:r>
            <a:endParaRPr lang="en-US" sz="5400" b="1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94" y="1897709"/>
            <a:ext cx="10842939" cy="1325563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938</a:t>
            </a:r>
            <a:b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981</a:t>
            </a:r>
            <a:b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1077</a:t>
            </a:r>
            <a:b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1288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6019800" y="1143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anose="02020603050405020304" pitchFamily="18" charset="0"/>
              </a:rPr>
              <a:t>Tỉnh Bình Định</a:t>
            </a:r>
          </a:p>
        </p:txBody>
      </p:sp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3200400" y="5257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Lược đồ căn cứ địa nghĩa quân Tây Sơn</a:t>
            </a: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2895600" y="1295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Tây Sơn thượng đạo</a:t>
            </a:r>
          </a:p>
        </p:txBody>
      </p:sp>
      <p:sp>
        <p:nvSpPr>
          <p:cNvPr id="444424" name="Text Box 8"/>
          <p:cNvSpPr txBox="1">
            <a:spLocks noChangeArrowheads="1"/>
          </p:cNvSpPr>
          <p:nvPr/>
        </p:nvSpPr>
        <p:spPr bwMode="auto">
          <a:xfrm>
            <a:off x="5181600" y="2514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Tây Sơn hạ đạo</a:t>
            </a:r>
          </a:p>
        </p:txBody>
      </p:sp>
      <p:sp>
        <p:nvSpPr>
          <p:cNvPr id="444425" name="AutoShape 9"/>
          <p:cNvSpPr>
            <a:spLocks noChangeArrowheads="1"/>
          </p:cNvSpPr>
          <p:nvPr/>
        </p:nvSpPr>
        <p:spPr bwMode="auto">
          <a:xfrm>
            <a:off x="5943600" y="30480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4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3" grpId="0"/>
      <p:bldP spid="4444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Freeform 2"/>
          <p:cNvSpPr>
            <a:spLocks/>
          </p:cNvSpPr>
          <p:nvPr/>
        </p:nvSpPr>
        <p:spPr bwMode="auto">
          <a:xfrm>
            <a:off x="2647950" y="3867150"/>
            <a:ext cx="2990850" cy="2751138"/>
          </a:xfrm>
          <a:custGeom>
            <a:avLst/>
            <a:gdLst>
              <a:gd name="T0" fmla="*/ 0 w 1884"/>
              <a:gd name="T1" fmla="*/ 0 h 1733"/>
              <a:gd name="T2" fmla="*/ 72 w 1884"/>
              <a:gd name="T3" fmla="*/ 120 h 1733"/>
              <a:gd name="T4" fmla="*/ 96 w 1884"/>
              <a:gd name="T5" fmla="*/ 156 h 1733"/>
              <a:gd name="T6" fmla="*/ 192 w 1884"/>
              <a:gd name="T7" fmla="*/ 168 h 1733"/>
              <a:gd name="T8" fmla="*/ 276 w 1884"/>
              <a:gd name="T9" fmla="*/ 216 h 1733"/>
              <a:gd name="T10" fmla="*/ 288 w 1884"/>
              <a:gd name="T11" fmla="*/ 252 h 1733"/>
              <a:gd name="T12" fmla="*/ 324 w 1884"/>
              <a:gd name="T13" fmla="*/ 264 h 1733"/>
              <a:gd name="T14" fmla="*/ 564 w 1884"/>
              <a:gd name="T15" fmla="*/ 384 h 1733"/>
              <a:gd name="T16" fmla="*/ 576 w 1884"/>
              <a:gd name="T17" fmla="*/ 420 h 1733"/>
              <a:gd name="T18" fmla="*/ 732 w 1884"/>
              <a:gd name="T19" fmla="*/ 480 h 1733"/>
              <a:gd name="T20" fmla="*/ 792 w 1884"/>
              <a:gd name="T21" fmla="*/ 732 h 1733"/>
              <a:gd name="T22" fmla="*/ 816 w 1884"/>
              <a:gd name="T23" fmla="*/ 768 h 1733"/>
              <a:gd name="T24" fmla="*/ 960 w 1884"/>
              <a:gd name="T25" fmla="*/ 852 h 1733"/>
              <a:gd name="T26" fmla="*/ 1020 w 1884"/>
              <a:gd name="T27" fmla="*/ 912 h 1733"/>
              <a:gd name="T28" fmla="*/ 984 w 1884"/>
              <a:gd name="T29" fmla="*/ 888 h 1733"/>
              <a:gd name="T30" fmla="*/ 996 w 1884"/>
              <a:gd name="T31" fmla="*/ 924 h 1733"/>
              <a:gd name="T32" fmla="*/ 1044 w 1884"/>
              <a:gd name="T33" fmla="*/ 996 h 1733"/>
              <a:gd name="T34" fmla="*/ 1056 w 1884"/>
              <a:gd name="T35" fmla="*/ 1128 h 1733"/>
              <a:gd name="T36" fmla="*/ 1092 w 1884"/>
              <a:gd name="T37" fmla="*/ 1152 h 1733"/>
              <a:gd name="T38" fmla="*/ 1116 w 1884"/>
              <a:gd name="T39" fmla="*/ 1260 h 1733"/>
              <a:gd name="T40" fmla="*/ 1260 w 1884"/>
              <a:gd name="T41" fmla="*/ 1308 h 1733"/>
              <a:gd name="T42" fmla="*/ 1368 w 1884"/>
              <a:gd name="T43" fmla="*/ 1464 h 1733"/>
              <a:gd name="T44" fmla="*/ 1452 w 1884"/>
              <a:gd name="T45" fmla="*/ 1560 h 1733"/>
              <a:gd name="T46" fmla="*/ 1884 w 1884"/>
              <a:gd name="T47" fmla="*/ 157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4" h="1733">
                <a:moveTo>
                  <a:pt x="0" y="0"/>
                </a:moveTo>
                <a:cubicBezTo>
                  <a:pt x="15" y="60"/>
                  <a:pt x="34" y="74"/>
                  <a:pt x="72" y="120"/>
                </a:cubicBezTo>
                <a:cubicBezTo>
                  <a:pt x="81" y="131"/>
                  <a:pt x="83" y="151"/>
                  <a:pt x="96" y="156"/>
                </a:cubicBezTo>
                <a:cubicBezTo>
                  <a:pt x="126" y="168"/>
                  <a:pt x="160" y="164"/>
                  <a:pt x="192" y="168"/>
                </a:cubicBezTo>
                <a:cubicBezTo>
                  <a:pt x="219" y="249"/>
                  <a:pt x="177" y="160"/>
                  <a:pt x="276" y="216"/>
                </a:cubicBezTo>
                <a:cubicBezTo>
                  <a:pt x="287" y="222"/>
                  <a:pt x="279" y="243"/>
                  <a:pt x="288" y="252"/>
                </a:cubicBezTo>
                <a:cubicBezTo>
                  <a:pt x="297" y="261"/>
                  <a:pt x="312" y="260"/>
                  <a:pt x="324" y="264"/>
                </a:cubicBezTo>
                <a:cubicBezTo>
                  <a:pt x="354" y="382"/>
                  <a:pt x="463" y="374"/>
                  <a:pt x="564" y="384"/>
                </a:cubicBezTo>
                <a:cubicBezTo>
                  <a:pt x="568" y="396"/>
                  <a:pt x="566" y="413"/>
                  <a:pt x="576" y="420"/>
                </a:cubicBezTo>
                <a:cubicBezTo>
                  <a:pt x="588" y="429"/>
                  <a:pt x="712" y="473"/>
                  <a:pt x="732" y="480"/>
                </a:cubicBezTo>
                <a:cubicBezTo>
                  <a:pt x="762" y="571"/>
                  <a:pt x="705" y="674"/>
                  <a:pt x="792" y="732"/>
                </a:cubicBezTo>
                <a:cubicBezTo>
                  <a:pt x="800" y="744"/>
                  <a:pt x="810" y="755"/>
                  <a:pt x="816" y="768"/>
                </a:cubicBezTo>
                <a:cubicBezTo>
                  <a:pt x="866" y="879"/>
                  <a:pt x="794" y="835"/>
                  <a:pt x="960" y="852"/>
                </a:cubicBezTo>
                <a:cubicBezTo>
                  <a:pt x="1044" y="880"/>
                  <a:pt x="1040" y="852"/>
                  <a:pt x="1020" y="912"/>
                </a:cubicBezTo>
                <a:cubicBezTo>
                  <a:pt x="1008" y="904"/>
                  <a:pt x="997" y="882"/>
                  <a:pt x="984" y="888"/>
                </a:cubicBezTo>
                <a:cubicBezTo>
                  <a:pt x="973" y="894"/>
                  <a:pt x="990" y="913"/>
                  <a:pt x="996" y="924"/>
                </a:cubicBezTo>
                <a:cubicBezTo>
                  <a:pt x="1010" y="949"/>
                  <a:pt x="1044" y="996"/>
                  <a:pt x="1044" y="996"/>
                </a:cubicBezTo>
                <a:cubicBezTo>
                  <a:pt x="1048" y="1040"/>
                  <a:pt x="1043" y="1086"/>
                  <a:pt x="1056" y="1128"/>
                </a:cubicBezTo>
                <a:cubicBezTo>
                  <a:pt x="1060" y="1142"/>
                  <a:pt x="1086" y="1139"/>
                  <a:pt x="1092" y="1152"/>
                </a:cubicBezTo>
                <a:cubicBezTo>
                  <a:pt x="1093" y="1154"/>
                  <a:pt x="1103" y="1244"/>
                  <a:pt x="1116" y="1260"/>
                </a:cubicBezTo>
                <a:cubicBezTo>
                  <a:pt x="1146" y="1297"/>
                  <a:pt x="1219" y="1300"/>
                  <a:pt x="1260" y="1308"/>
                </a:cubicBezTo>
                <a:cubicBezTo>
                  <a:pt x="1287" y="1402"/>
                  <a:pt x="1274" y="1433"/>
                  <a:pt x="1368" y="1464"/>
                </a:cubicBezTo>
                <a:cubicBezTo>
                  <a:pt x="1410" y="1506"/>
                  <a:pt x="1404" y="1528"/>
                  <a:pt x="1452" y="1560"/>
                </a:cubicBezTo>
                <a:cubicBezTo>
                  <a:pt x="1495" y="1688"/>
                  <a:pt x="1884" y="1733"/>
                  <a:pt x="1884" y="157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2133600" y="62484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chemeClr val="bg2"/>
              </a:solidFill>
              <a:latin typeface="VNI-Helve-Condense" pitchFamily="2" charset="0"/>
              <a:cs typeface="Times New Roman" panose="02020603050405020304" pitchFamily="18" charset="0"/>
            </a:endParaRPr>
          </a:p>
        </p:txBody>
      </p:sp>
      <p:pic>
        <p:nvPicPr>
          <p:cNvPr id="410628" name="Picture 4" descr="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066800"/>
            <a:ext cx="8382000" cy="8458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1752600" y="5943601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LÖÔÏC ÑOÀ TAÂY SÔN KHÔÛI NGHÓA CHOÁNG CAÙC THEÁ LÖÏC PHONG KIEÁN 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953000" y="36576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QUY NHÔN</a:t>
            </a:r>
          </a:p>
        </p:txBody>
      </p:sp>
      <p:sp>
        <p:nvSpPr>
          <p:cNvPr id="410631" name="Oval 7"/>
          <p:cNvSpPr>
            <a:spLocks noChangeArrowheads="1"/>
          </p:cNvSpPr>
          <p:nvPr/>
        </p:nvSpPr>
        <p:spPr bwMode="auto">
          <a:xfrm>
            <a:off x="4572000" y="244542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7848600" y="24765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  Nôi kieåm soaùt cuûa ba anh em Taây Sôn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4648200" y="25146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PHUÙ XUAÂN</a:t>
            </a:r>
          </a:p>
        </p:txBody>
      </p:sp>
      <p:sp>
        <p:nvSpPr>
          <p:cNvPr id="410634" name="Oval 10"/>
          <p:cNvSpPr>
            <a:spLocks noChangeArrowheads="1"/>
          </p:cNvSpPr>
          <p:nvPr/>
        </p:nvSpPr>
        <p:spPr bwMode="auto">
          <a:xfrm>
            <a:off x="4876800" y="3664626"/>
            <a:ext cx="152400" cy="519351"/>
          </a:xfrm>
          <a:prstGeom prst="ellipse">
            <a:avLst/>
          </a:prstGeom>
          <a:solidFill>
            <a:srgbClr val="F91798"/>
          </a:solidFill>
          <a:ln w="12700" algn="ctr">
            <a:solidFill>
              <a:srgbClr val="F9179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3505200" y="762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THAÊNG LONG</a:t>
            </a:r>
          </a:p>
        </p:txBody>
      </p:sp>
      <p:sp>
        <p:nvSpPr>
          <p:cNvPr id="410636" name="Rectangle 12"/>
          <p:cNvSpPr>
            <a:spLocks noChangeArrowheads="1"/>
          </p:cNvSpPr>
          <p:nvPr/>
        </p:nvSpPr>
        <p:spPr bwMode="auto">
          <a:xfrm>
            <a:off x="3200401" y="729734"/>
            <a:ext cx="184731" cy="36933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37" name="Line 13"/>
          <p:cNvSpPr>
            <a:spLocks noChangeShapeType="1"/>
          </p:cNvSpPr>
          <p:nvPr/>
        </p:nvSpPr>
        <p:spPr bwMode="auto">
          <a:xfrm>
            <a:off x="7467600" y="1524000"/>
            <a:ext cx="609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38" name="Text Box 14"/>
          <p:cNvSpPr txBox="1">
            <a:spLocks noChangeArrowheads="1"/>
          </p:cNvSpPr>
          <p:nvPr/>
        </p:nvSpPr>
        <p:spPr bwMode="auto">
          <a:xfrm>
            <a:off x="8001000" y="12001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Trònh ñaùnh   Phuù Xuaân</a:t>
            </a:r>
          </a:p>
        </p:txBody>
      </p:sp>
      <p:sp>
        <p:nvSpPr>
          <p:cNvPr id="410639" name="Oval 15"/>
          <p:cNvSpPr>
            <a:spLocks noChangeArrowheads="1"/>
          </p:cNvSpPr>
          <p:nvPr/>
        </p:nvSpPr>
        <p:spPr bwMode="auto">
          <a:xfrm>
            <a:off x="3733800" y="488382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640" name="Text Box 16"/>
          <p:cNvSpPr txBox="1">
            <a:spLocks noChangeArrowheads="1"/>
          </p:cNvSpPr>
          <p:nvPr/>
        </p:nvSpPr>
        <p:spPr bwMode="auto">
          <a:xfrm>
            <a:off x="3429000" y="47386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GIA ÑÒNH</a:t>
            </a:r>
          </a:p>
        </p:txBody>
      </p:sp>
      <p:sp>
        <p:nvSpPr>
          <p:cNvPr id="410641" name="Line 17"/>
          <p:cNvSpPr>
            <a:spLocks noChangeShapeType="1"/>
          </p:cNvSpPr>
          <p:nvPr/>
        </p:nvSpPr>
        <p:spPr bwMode="auto">
          <a:xfrm>
            <a:off x="7467600" y="2362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2" name="Text Box 18"/>
          <p:cNvSpPr txBox="1">
            <a:spLocks noChangeArrowheads="1"/>
          </p:cNvSpPr>
          <p:nvPr/>
        </p:nvSpPr>
        <p:spPr bwMode="auto">
          <a:xfrm>
            <a:off x="8077200" y="20764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Nguyeãn chaïy vaøo Gia Ñònh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>
            <a:off x="7467600" y="3429000"/>
            <a:ext cx="609600" cy="0"/>
          </a:xfrm>
          <a:prstGeom prst="line">
            <a:avLst/>
          </a:prstGeom>
          <a:noFill/>
          <a:ln w="76200">
            <a:solidFill>
              <a:srgbClr val="F917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4" name="Text Box 20"/>
          <p:cNvSpPr txBox="1">
            <a:spLocks noChangeArrowheads="1"/>
          </p:cNvSpPr>
          <p:nvPr/>
        </p:nvSpPr>
        <p:spPr bwMode="auto">
          <a:xfrm>
            <a:off x="8077200" y="30480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Quaân Taây Sôn ñaùnh  vaøo Gia Ñònh</a:t>
            </a:r>
          </a:p>
        </p:txBody>
      </p:sp>
      <p:sp>
        <p:nvSpPr>
          <p:cNvPr id="410645" name="Freeform 21"/>
          <p:cNvSpPr>
            <a:spLocks/>
          </p:cNvSpPr>
          <p:nvPr/>
        </p:nvSpPr>
        <p:spPr bwMode="auto">
          <a:xfrm>
            <a:off x="4800600" y="3657600"/>
            <a:ext cx="331788" cy="381000"/>
          </a:xfrm>
          <a:custGeom>
            <a:avLst/>
            <a:gdLst>
              <a:gd name="T0" fmla="*/ 312 w 401"/>
              <a:gd name="T1" fmla="*/ 4 h 424"/>
              <a:gd name="T2" fmla="*/ 96 w 401"/>
              <a:gd name="T3" fmla="*/ 64 h 424"/>
              <a:gd name="T4" fmla="*/ 36 w 401"/>
              <a:gd name="T5" fmla="*/ 112 h 424"/>
              <a:gd name="T6" fmla="*/ 24 w 401"/>
              <a:gd name="T7" fmla="*/ 148 h 424"/>
              <a:gd name="T8" fmla="*/ 0 w 401"/>
              <a:gd name="T9" fmla="*/ 184 h 424"/>
              <a:gd name="T10" fmla="*/ 96 w 401"/>
              <a:gd name="T11" fmla="*/ 268 h 424"/>
              <a:gd name="T12" fmla="*/ 192 w 401"/>
              <a:gd name="T13" fmla="*/ 424 h 424"/>
              <a:gd name="T14" fmla="*/ 276 w 401"/>
              <a:gd name="T15" fmla="*/ 412 h 424"/>
              <a:gd name="T16" fmla="*/ 312 w 401"/>
              <a:gd name="T17" fmla="*/ 400 h 424"/>
              <a:gd name="T18" fmla="*/ 384 w 401"/>
              <a:gd name="T19" fmla="*/ 424 h 424"/>
              <a:gd name="T20" fmla="*/ 360 w 401"/>
              <a:gd name="T21" fmla="*/ 316 h 424"/>
              <a:gd name="T22" fmla="*/ 360 w 401"/>
              <a:gd name="T23" fmla="*/ 208 h 424"/>
              <a:gd name="T24" fmla="*/ 348 w 401"/>
              <a:gd name="T25" fmla="*/ 172 h 424"/>
              <a:gd name="T26" fmla="*/ 360 w 401"/>
              <a:gd name="T27" fmla="*/ 136 h 424"/>
              <a:gd name="T28" fmla="*/ 336 w 401"/>
              <a:gd name="T29" fmla="*/ 64 h 424"/>
              <a:gd name="T30" fmla="*/ 324 w 401"/>
              <a:gd name="T31" fmla="*/ 4 h 424"/>
              <a:gd name="T32" fmla="*/ 312 w 401"/>
              <a:gd name="T33" fmla="*/ 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424">
                <a:moveTo>
                  <a:pt x="312" y="4"/>
                </a:moveTo>
                <a:cubicBezTo>
                  <a:pt x="228" y="13"/>
                  <a:pt x="165" y="18"/>
                  <a:pt x="96" y="64"/>
                </a:cubicBezTo>
                <a:cubicBezTo>
                  <a:pt x="67" y="150"/>
                  <a:pt x="111" y="52"/>
                  <a:pt x="36" y="112"/>
                </a:cubicBezTo>
                <a:cubicBezTo>
                  <a:pt x="26" y="120"/>
                  <a:pt x="30" y="137"/>
                  <a:pt x="24" y="148"/>
                </a:cubicBezTo>
                <a:cubicBezTo>
                  <a:pt x="18" y="161"/>
                  <a:pt x="8" y="172"/>
                  <a:pt x="0" y="184"/>
                </a:cubicBezTo>
                <a:cubicBezTo>
                  <a:pt x="18" y="255"/>
                  <a:pt x="26" y="251"/>
                  <a:pt x="96" y="268"/>
                </a:cubicBezTo>
                <a:cubicBezTo>
                  <a:pt x="109" y="383"/>
                  <a:pt x="84" y="402"/>
                  <a:pt x="192" y="424"/>
                </a:cubicBezTo>
                <a:cubicBezTo>
                  <a:pt x="220" y="420"/>
                  <a:pt x="248" y="418"/>
                  <a:pt x="276" y="412"/>
                </a:cubicBezTo>
                <a:cubicBezTo>
                  <a:pt x="288" y="410"/>
                  <a:pt x="299" y="399"/>
                  <a:pt x="312" y="400"/>
                </a:cubicBezTo>
                <a:cubicBezTo>
                  <a:pt x="337" y="403"/>
                  <a:pt x="384" y="424"/>
                  <a:pt x="384" y="424"/>
                </a:cubicBezTo>
                <a:cubicBezTo>
                  <a:pt x="401" y="374"/>
                  <a:pt x="389" y="359"/>
                  <a:pt x="360" y="316"/>
                </a:cubicBezTo>
                <a:cubicBezTo>
                  <a:pt x="395" y="210"/>
                  <a:pt x="394" y="276"/>
                  <a:pt x="360" y="208"/>
                </a:cubicBezTo>
                <a:cubicBezTo>
                  <a:pt x="354" y="197"/>
                  <a:pt x="352" y="184"/>
                  <a:pt x="348" y="172"/>
                </a:cubicBezTo>
                <a:cubicBezTo>
                  <a:pt x="352" y="160"/>
                  <a:pt x="361" y="149"/>
                  <a:pt x="360" y="136"/>
                </a:cubicBezTo>
                <a:cubicBezTo>
                  <a:pt x="357" y="111"/>
                  <a:pt x="344" y="88"/>
                  <a:pt x="336" y="64"/>
                </a:cubicBezTo>
                <a:cubicBezTo>
                  <a:pt x="330" y="45"/>
                  <a:pt x="332" y="23"/>
                  <a:pt x="324" y="4"/>
                </a:cubicBezTo>
                <a:cubicBezTo>
                  <a:pt x="323" y="0"/>
                  <a:pt x="316" y="4"/>
                  <a:pt x="312" y="4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6" name="Freeform 22"/>
          <p:cNvSpPr>
            <a:spLocks/>
          </p:cNvSpPr>
          <p:nvPr/>
        </p:nvSpPr>
        <p:spPr bwMode="auto">
          <a:xfrm>
            <a:off x="7543801" y="304800"/>
            <a:ext cx="365125" cy="369332"/>
          </a:xfrm>
          <a:custGeom>
            <a:avLst/>
            <a:gdLst>
              <a:gd name="T0" fmla="*/ 122 w 230"/>
              <a:gd name="T1" fmla="*/ 11 h 268"/>
              <a:gd name="T2" fmla="*/ 2 w 230"/>
              <a:gd name="T3" fmla="*/ 59 h 268"/>
              <a:gd name="T4" fmla="*/ 14 w 230"/>
              <a:gd name="T5" fmla="*/ 95 h 268"/>
              <a:gd name="T6" fmla="*/ 38 w 230"/>
              <a:gd name="T7" fmla="*/ 203 h 268"/>
              <a:gd name="T8" fmla="*/ 50 w 230"/>
              <a:gd name="T9" fmla="*/ 239 h 268"/>
              <a:gd name="T10" fmla="*/ 122 w 230"/>
              <a:gd name="T11" fmla="*/ 263 h 268"/>
              <a:gd name="T12" fmla="*/ 206 w 230"/>
              <a:gd name="T13" fmla="*/ 251 h 268"/>
              <a:gd name="T14" fmla="*/ 230 w 230"/>
              <a:gd name="T15" fmla="*/ 179 h 268"/>
              <a:gd name="T16" fmla="*/ 194 w 230"/>
              <a:gd name="T17" fmla="*/ 167 h 268"/>
              <a:gd name="T18" fmla="*/ 182 w 230"/>
              <a:gd name="T19" fmla="*/ 71 h 268"/>
              <a:gd name="T20" fmla="*/ 122 w 230"/>
              <a:gd name="T21" fmla="*/ 11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" h="268">
                <a:moveTo>
                  <a:pt x="122" y="11"/>
                </a:moveTo>
                <a:cubicBezTo>
                  <a:pt x="83" y="16"/>
                  <a:pt x="12" y="0"/>
                  <a:pt x="2" y="59"/>
                </a:cubicBezTo>
                <a:cubicBezTo>
                  <a:pt x="0" y="71"/>
                  <a:pt x="11" y="83"/>
                  <a:pt x="14" y="95"/>
                </a:cubicBezTo>
                <a:cubicBezTo>
                  <a:pt x="39" y="181"/>
                  <a:pt x="13" y="104"/>
                  <a:pt x="38" y="203"/>
                </a:cubicBezTo>
                <a:cubicBezTo>
                  <a:pt x="41" y="215"/>
                  <a:pt x="40" y="232"/>
                  <a:pt x="50" y="239"/>
                </a:cubicBezTo>
                <a:cubicBezTo>
                  <a:pt x="71" y="254"/>
                  <a:pt x="122" y="263"/>
                  <a:pt x="122" y="263"/>
                </a:cubicBezTo>
                <a:cubicBezTo>
                  <a:pt x="150" y="259"/>
                  <a:pt x="184" y="268"/>
                  <a:pt x="206" y="251"/>
                </a:cubicBezTo>
                <a:cubicBezTo>
                  <a:pt x="226" y="235"/>
                  <a:pt x="230" y="179"/>
                  <a:pt x="230" y="179"/>
                </a:cubicBezTo>
                <a:cubicBezTo>
                  <a:pt x="218" y="175"/>
                  <a:pt x="199" y="179"/>
                  <a:pt x="194" y="167"/>
                </a:cubicBezTo>
                <a:cubicBezTo>
                  <a:pt x="181" y="138"/>
                  <a:pt x="190" y="102"/>
                  <a:pt x="182" y="71"/>
                </a:cubicBezTo>
                <a:cubicBezTo>
                  <a:pt x="167" y="17"/>
                  <a:pt x="122" y="45"/>
                  <a:pt x="122" y="11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647" name="Text Box 23"/>
          <p:cNvSpPr txBox="1">
            <a:spLocks noChangeArrowheads="1"/>
          </p:cNvSpPr>
          <p:nvPr/>
        </p:nvSpPr>
        <p:spPr bwMode="auto">
          <a:xfrm>
            <a:off x="4800600" y="3276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9-1773</a:t>
            </a:r>
          </a:p>
        </p:txBody>
      </p:sp>
    </p:spTree>
    <p:extLst>
      <p:ext uri="{BB962C8B-B14F-4D97-AF65-F5344CB8AC3E}">
        <p14:creationId xmlns:p14="http://schemas.microsoft.com/office/powerpoint/2010/main" val="1494490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45" grpId="0" animBg="1"/>
      <p:bldP spid="4106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Freeform 2"/>
          <p:cNvSpPr>
            <a:spLocks/>
          </p:cNvSpPr>
          <p:nvPr/>
        </p:nvSpPr>
        <p:spPr bwMode="auto">
          <a:xfrm>
            <a:off x="2647950" y="3867150"/>
            <a:ext cx="2990850" cy="2751138"/>
          </a:xfrm>
          <a:custGeom>
            <a:avLst/>
            <a:gdLst>
              <a:gd name="T0" fmla="*/ 0 w 1884"/>
              <a:gd name="T1" fmla="*/ 0 h 1733"/>
              <a:gd name="T2" fmla="*/ 72 w 1884"/>
              <a:gd name="T3" fmla="*/ 120 h 1733"/>
              <a:gd name="T4" fmla="*/ 96 w 1884"/>
              <a:gd name="T5" fmla="*/ 156 h 1733"/>
              <a:gd name="T6" fmla="*/ 192 w 1884"/>
              <a:gd name="T7" fmla="*/ 168 h 1733"/>
              <a:gd name="T8" fmla="*/ 276 w 1884"/>
              <a:gd name="T9" fmla="*/ 216 h 1733"/>
              <a:gd name="T10" fmla="*/ 288 w 1884"/>
              <a:gd name="T11" fmla="*/ 252 h 1733"/>
              <a:gd name="T12" fmla="*/ 324 w 1884"/>
              <a:gd name="T13" fmla="*/ 264 h 1733"/>
              <a:gd name="T14" fmla="*/ 564 w 1884"/>
              <a:gd name="T15" fmla="*/ 384 h 1733"/>
              <a:gd name="T16" fmla="*/ 576 w 1884"/>
              <a:gd name="T17" fmla="*/ 420 h 1733"/>
              <a:gd name="T18" fmla="*/ 732 w 1884"/>
              <a:gd name="T19" fmla="*/ 480 h 1733"/>
              <a:gd name="T20" fmla="*/ 792 w 1884"/>
              <a:gd name="T21" fmla="*/ 732 h 1733"/>
              <a:gd name="T22" fmla="*/ 816 w 1884"/>
              <a:gd name="T23" fmla="*/ 768 h 1733"/>
              <a:gd name="T24" fmla="*/ 960 w 1884"/>
              <a:gd name="T25" fmla="*/ 852 h 1733"/>
              <a:gd name="T26" fmla="*/ 1020 w 1884"/>
              <a:gd name="T27" fmla="*/ 912 h 1733"/>
              <a:gd name="T28" fmla="*/ 984 w 1884"/>
              <a:gd name="T29" fmla="*/ 888 h 1733"/>
              <a:gd name="T30" fmla="*/ 996 w 1884"/>
              <a:gd name="T31" fmla="*/ 924 h 1733"/>
              <a:gd name="T32" fmla="*/ 1044 w 1884"/>
              <a:gd name="T33" fmla="*/ 996 h 1733"/>
              <a:gd name="T34" fmla="*/ 1056 w 1884"/>
              <a:gd name="T35" fmla="*/ 1128 h 1733"/>
              <a:gd name="T36" fmla="*/ 1092 w 1884"/>
              <a:gd name="T37" fmla="*/ 1152 h 1733"/>
              <a:gd name="T38" fmla="*/ 1116 w 1884"/>
              <a:gd name="T39" fmla="*/ 1260 h 1733"/>
              <a:gd name="T40" fmla="*/ 1260 w 1884"/>
              <a:gd name="T41" fmla="*/ 1308 h 1733"/>
              <a:gd name="T42" fmla="*/ 1368 w 1884"/>
              <a:gd name="T43" fmla="*/ 1464 h 1733"/>
              <a:gd name="T44" fmla="*/ 1452 w 1884"/>
              <a:gd name="T45" fmla="*/ 1560 h 1733"/>
              <a:gd name="T46" fmla="*/ 1884 w 1884"/>
              <a:gd name="T47" fmla="*/ 157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4" h="1733">
                <a:moveTo>
                  <a:pt x="0" y="0"/>
                </a:moveTo>
                <a:cubicBezTo>
                  <a:pt x="15" y="60"/>
                  <a:pt x="34" y="74"/>
                  <a:pt x="72" y="120"/>
                </a:cubicBezTo>
                <a:cubicBezTo>
                  <a:pt x="81" y="131"/>
                  <a:pt x="83" y="151"/>
                  <a:pt x="96" y="156"/>
                </a:cubicBezTo>
                <a:cubicBezTo>
                  <a:pt x="126" y="168"/>
                  <a:pt x="160" y="164"/>
                  <a:pt x="192" y="168"/>
                </a:cubicBezTo>
                <a:cubicBezTo>
                  <a:pt x="219" y="249"/>
                  <a:pt x="177" y="160"/>
                  <a:pt x="276" y="216"/>
                </a:cubicBezTo>
                <a:cubicBezTo>
                  <a:pt x="287" y="222"/>
                  <a:pt x="279" y="243"/>
                  <a:pt x="288" y="252"/>
                </a:cubicBezTo>
                <a:cubicBezTo>
                  <a:pt x="297" y="261"/>
                  <a:pt x="312" y="260"/>
                  <a:pt x="324" y="264"/>
                </a:cubicBezTo>
                <a:cubicBezTo>
                  <a:pt x="354" y="382"/>
                  <a:pt x="463" y="374"/>
                  <a:pt x="564" y="384"/>
                </a:cubicBezTo>
                <a:cubicBezTo>
                  <a:pt x="568" y="396"/>
                  <a:pt x="566" y="413"/>
                  <a:pt x="576" y="420"/>
                </a:cubicBezTo>
                <a:cubicBezTo>
                  <a:pt x="588" y="429"/>
                  <a:pt x="712" y="473"/>
                  <a:pt x="732" y="480"/>
                </a:cubicBezTo>
                <a:cubicBezTo>
                  <a:pt x="762" y="571"/>
                  <a:pt x="705" y="674"/>
                  <a:pt x="792" y="732"/>
                </a:cubicBezTo>
                <a:cubicBezTo>
                  <a:pt x="800" y="744"/>
                  <a:pt x="810" y="755"/>
                  <a:pt x="816" y="768"/>
                </a:cubicBezTo>
                <a:cubicBezTo>
                  <a:pt x="866" y="879"/>
                  <a:pt x="794" y="835"/>
                  <a:pt x="960" y="852"/>
                </a:cubicBezTo>
                <a:cubicBezTo>
                  <a:pt x="1044" y="880"/>
                  <a:pt x="1040" y="852"/>
                  <a:pt x="1020" y="912"/>
                </a:cubicBezTo>
                <a:cubicBezTo>
                  <a:pt x="1008" y="904"/>
                  <a:pt x="997" y="882"/>
                  <a:pt x="984" y="888"/>
                </a:cubicBezTo>
                <a:cubicBezTo>
                  <a:pt x="973" y="894"/>
                  <a:pt x="990" y="913"/>
                  <a:pt x="996" y="924"/>
                </a:cubicBezTo>
                <a:cubicBezTo>
                  <a:pt x="1010" y="949"/>
                  <a:pt x="1044" y="996"/>
                  <a:pt x="1044" y="996"/>
                </a:cubicBezTo>
                <a:cubicBezTo>
                  <a:pt x="1048" y="1040"/>
                  <a:pt x="1043" y="1086"/>
                  <a:pt x="1056" y="1128"/>
                </a:cubicBezTo>
                <a:cubicBezTo>
                  <a:pt x="1060" y="1142"/>
                  <a:pt x="1086" y="1139"/>
                  <a:pt x="1092" y="1152"/>
                </a:cubicBezTo>
                <a:cubicBezTo>
                  <a:pt x="1093" y="1154"/>
                  <a:pt x="1103" y="1244"/>
                  <a:pt x="1116" y="1260"/>
                </a:cubicBezTo>
                <a:cubicBezTo>
                  <a:pt x="1146" y="1297"/>
                  <a:pt x="1219" y="1300"/>
                  <a:pt x="1260" y="1308"/>
                </a:cubicBezTo>
                <a:cubicBezTo>
                  <a:pt x="1287" y="1402"/>
                  <a:pt x="1274" y="1433"/>
                  <a:pt x="1368" y="1464"/>
                </a:cubicBezTo>
                <a:cubicBezTo>
                  <a:pt x="1410" y="1506"/>
                  <a:pt x="1404" y="1528"/>
                  <a:pt x="1452" y="1560"/>
                </a:cubicBezTo>
                <a:cubicBezTo>
                  <a:pt x="1495" y="1688"/>
                  <a:pt x="1884" y="1733"/>
                  <a:pt x="1884" y="157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2133600" y="62484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chemeClr val="bg2"/>
              </a:solidFill>
              <a:latin typeface="VNI-Helve-Condense" pitchFamily="2" charset="0"/>
              <a:cs typeface="Times New Roman" panose="02020603050405020304" pitchFamily="18" charset="0"/>
            </a:endParaRPr>
          </a:p>
        </p:txBody>
      </p:sp>
      <p:pic>
        <p:nvPicPr>
          <p:cNvPr id="411652" name="Picture 4" descr="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-571500"/>
            <a:ext cx="83820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3" name="Rectangle 5"/>
          <p:cNvSpPr>
            <a:spLocks noChangeArrowheads="1"/>
          </p:cNvSpPr>
          <p:nvPr/>
        </p:nvSpPr>
        <p:spPr bwMode="auto">
          <a:xfrm>
            <a:off x="1752600" y="6235701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LÖÔÏC ÑOÀ TAÂY SÔN KHÔÛI NGHÓA CHOÁNG CAÙC THEÁ LÖÏC PHONG KIEÁN </a:t>
            </a:r>
          </a:p>
        </p:txBody>
      </p:sp>
      <p:sp>
        <p:nvSpPr>
          <p:cNvPr id="411654" name="Text Box 6"/>
          <p:cNvSpPr txBox="1">
            <a:spLocks noChangeArrowheads="1"/>
          </p:cNvSpPr>
          <p:nvPr/>
        </p:nvSpPr>
        <p:spPr bwMode="auto">
          <a:xfrm>
            <a:off x="4876800" y="3671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QUY NHÔN</a:t>
            </a:r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>
            <a:off x="4038600" y="269307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56" name="Text Box 8"/>
          <p:cNvSpPr txBox="1">
            <a:spLocks noChangeArrowheads="1"/>
          </p:cNvSpPr>
          <p:nvPr/>
        </p:nvSpPr>
        <p:spPr bwMode="auto">
          <a:xfrm>
            <a:off x="7848600" y="24765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  Nôi kieåm soaùt cuûa ba anh em Taây Sôn</a:t>
            </a:r>
          </a:p>
        </p:txBody>
      </p:sp>
      <p:sp>
        <p:nvSpPr>
          <p:cNvPr id="411657" name="Text Box 9"/>
          <p:cNvSpPr txBox="1">
            <a:spLocks noChangeArrowheads="1"/>
          </p:cNvSpPr>
          <p:nvPr/>
        </p:nvSpPr>
        <p:spPr bwMode="auto">
          <a:xfrm>
            <a:off x="4267200" y="2667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PHUÙ XUAÂN</a:t>
            </a:r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>
            <a:off x="4876800" y="3664626"/>
            <a:ext cx="152400" cy="519351"/>
          </a:xfrm>
          <a:prstGeom prst="ellipse">
            <a:avLst/>
          </a:prstGeom>
          <a:solidFill>
            <a:srgbClr val="F91798"/>
          </a:solidFill>
          <a:ln w="12700" algn="ctr">
            <a:solidFill>
              <a:srgbClr val="F9179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59" name="Freeform 11"/>
          <p:cNvSpPr>
            <a:spLocks/>
          </p:cNvSpPr>
          <p:nvPr/>
        </p:nvSpPr>
        <p:spPr bwMode="auto">
          <a:xfrm>
            <a:off x="4040188" y="3048000"/>
            <a:ext cx="1027112" cy="369332"/>
          </a:xfrm>
          <a:custGeom>
            <a:avLst/>
            <a:gdLst>
              <a:gd name="T0" fmla="*/ 315 w 647"/>
              <a:gd name="T1" fmla="*/ 17 h 1175"/>
              <a:gd name="T2" fmla="*/ 243 w 647"/>
              <a:gd name="T3" fmla="*/ 29 h 1175"/>
              <a:gd name="T4" fmla="*/ 159 w 647"/>
              <a:gd name="T5" fmla="*/ 29 h 1175"/>
              <a:gd name="T6" fmla="*/ 27 w 647"/>
              <a:gd name="T7" fmla="*/ 89 h 1175"/>
              <a:gd name="T8" fmla="*/ 3 w 647"/>
              <a:gd name="T9" fmla="*/ 125 h 1175"/>
              <a:gd name="T10" fmla="*/ 39 w 647"/>
              <a:gd name="T11" fmla="*/ 137 h 1175"/>
              <a:gd name="T12" fmla="*/ 55 w 647"/>
              <a:gd name="T13" fmla="*/ 196 h 1175"/>
              <a:gd name="T14" fmla="*/ 87 w 647"/>
              <a:gd name="T15" fmla="*/ 197 h 1175"/>
              <a:gd name="T16" fmla="*/ 111 w 647"/>
              <a:gd name="T17" fmla="*/ 233 h 1175"/>
              <a:gd name="T18" fmla="*/ 75 w 647"/>
              <a:gd name="T19" fmla="*/ 389 h 1175"/>
              <a:gd name="T20" fmla="*/ 39 w 647"/>
              <a:gd name="T21" fmla="*/ 401 h 1175"/>
              <a:gd name="T22" fmla="*/ 111 w 647"/>
              <a:gd name="T23" fmla="*/ 617 h 1175"/>
              <a:gd name="T24" fmla="*/ 99 w 647"/>
              <a:gd name="T25" fmla="*/ 905 h 1175"/>
              <a:gd name="T26" fmla="*/ 159 w 647"/>
              <a:gd name="T27" fmla="*/ 917 h 1175"/>
              <a:gd name="T28" fmla="*/ 171 w 647"/>
              <a:gd name="T29" fmla="*/ 977 h 1175"/>
              <a:gd name="T30" fmla="*/ 279 w 647"/>
              <a:gd name="T31" fmla="*/ 1037 h 1175"/>
              <a:gd name="T32" fmla="*/ 447 w 647"/>
              <a:gd name="T33" fmla="*/ 1109 h 1175"/>
              <a:gd name="T34" fmla="*/ 483 w 647"/>
              <a:gd name="T35" fmla="*/ 1145 h 1175"/>
              <a:gd name="T36" fmla="*/ 606 w 647"/>
              <a:gd name="T37" fmla="*/ 1123 h 1175"/>
              <a:gd name="T38" fmla="*/ 615 w 647"/>
              <a:gd name="T39" fmla="*/ 1037 h 1175"/>
              <a:gd name="T40" fmla="*/ 627 w 647"/>
              <a:gd name="T41" fmla="*/ 773 h 1175"/>
              <a:gd name="T42" fmla="*/ 603 w 647"/>
              <a:gd name="T43" fmla="*/ 701 h 1175"/>
              <a:gd name="T44" fmla="*/ 615 w 647"/>
              <a:gd name="T45" fmla="*/ 629 h 1175"/>
              <a:gd name="T46" fmla="*/ 495 w 647"/>
              <a:gd name="T47" fmla="*/ 281 h 1175"/>
              <a:gd name="T48" fmla="*/ 399 w 647"/>
              <a:gd name="T49" fmla="*/ 185 h 1175"/>
              <a:gd name="T50" fmla="*/ 387 w 647"/>
              <a:gd name="T51" fmla="*/ 125 h 1175"/>
              <a:gd name="T52" fmla="*/ 339 w 647"/>
              <a:gd name="T53" fmla="*/ 65 h 1175"/>
              <a:gd name="T54" fmla="*/ 315 w 647"/>
              <a:gd name="T55" fmla="*/ 1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7" h="1175">
                <a:moveTo>
                  <a:pt x="315" y="17"/>
                </a:moveTo>
                <a:cubicBezTo>
                  <a:pt x="291" y="21"/>
                  <a:pt x="267" y="29"/>
                  <a:pt x="243" y="29"/>
                </a:cubicBezTo>
                <a:cubicBezTo>
                  <a:pt x="138" y="29"/>
                  <a:pt x="245" y="0"/>
                  <a:pt x="159" y="29"/>
                </a:cubicBezTo>
                <a:cubicBezTo>
                  <a:pt x="119" y="88"/>
                  <a:pt x="100" y="77"/>
                  <a:pt x="27" y="89"/>
                </a:cubicBezTo>
                <a:cubicBezTo>
                  <a:pt x="19" y="101"/>
                  <a:pt x="0" y="111"/>
                  <a:pt x="3" y="125"/>
                </a:cubicBezTo>
                <a:cubicBezTo>
                  <a:pt x="6" y="137"/>
                  <a:pt x="28" y="131"/>
                  <a:pt x="39" y="137"/>
                </a:cubicBezTo>
                <a:cubicBezTo>
                  <a:pt x="52" y="143"/>
                  <a:pt x="43" y="188"/>
                  <a:pt x="55" y="196"/>
                </a:cubicBezTo>
                <a:cubicBezTo>
                  <a:pt x="59" y="208"/>
                  <a:pt x="81" y="186"/>
                  <a:pt x="87" y="197"/>
                </a:cubicBezTo>
                <a:cubicBezTo>
                  <a:pt x="93" y="210"/>
                  <a:pt x="109" y="219"/>
                  <a:pt x="111" y="233"/>
                </a:cubicBezTo>
                <a:cubicBezTo>
                  <a:pt x="112" y="239"/>
                  <a:pt x="84" y="377"/>
                  <a:pt x="75" y="389"/>
                </a:cubicBezTo>
                <a:cubicBezTo>
                  <a:pt x="67" y="399"/>
                  <a:pt x="51" y="397"/>
                  <a:pt x="39" y="401"/>
                </a:cubicBezTo>
                <a:cubicBezTo>
                  <a:pt x="11" y="485"/>
                  <a:pt x="40" y="570"/>
                  <a:pt x="111" y="617"/>
                </a:cubicBezTo>
                <a:cubicBezTo>
                  <a:pt x="102" y="696"/>
                  <a:pt x="64" y="830"/>
                  <a:pt x="99" y="905"/>
                </a:cubicBezTo>
                <a:cubicBezTo>
                  <a:pt x="108" y="924"/>
                  <a:pt x="139" y="913"/>
                  <a:pt x="159" y="917"/>
                </a:cubicBezTo>
                <a:cubicBezTo>
                  <a:pt x="163" y="937"/>
                  <a:pt x="158" y="961"/>
                  <a:pt x="171" y="977"/>
                </a:cubicBezTo>
                <a:cubicBezTo>
                  <a:pt x="228" y="1050"/>
                  <a:pt x="227" y="1008"/>
                  <a:pt x="279" y="1037"/>
                </a:cubicBezTo>
                <a:cubicBezTo>
                  <a:pt x="358" y="1081"/>
                  <a:pt x="359" y="1091"/>
                  <a:pt x="447" y="1109"/>
                </a:cubicBezTo>
                <a:cubicBezTo>
                  <a:pt x="459" y="1121"/>
                  <a:pt x="466" y="1141"/>
                  <a:pt x="483" y="1145"/>
                </a:cubicBezTo>
                <a:cubicBezTo>
                  <a:pt x="618" y="1175"/>
                  <a:pt x="535" y="1170"/>
                  <a:pt x="606" y="1123"/>
                </a:cubicBezTo>
                <a:cubicBezTo>
                  <a:pt x="618" y="1115"/>
                  <a:pt x="603" y="1045"/>
                  <a:pt x="615" y="1037"/>
                </a:cubicBezTo>
                <a:cubicBezTo>
                  <a:pt x="643" y="952"/>
                  <a:pt x="647" y="860"/>
                  <a:pt x="627" y="773"/>
                </a:cubicBezTo>
                <a:cubicBezTo>
                  <a:pt x="621" y="748"/>
                  <a:pt x="603" y="701"/>
                  <a:pt x="603" y="701"/>
                </a:cubicBezTo>
                <a:cubicBezTo>
                  <a:pt x="607" y="677"/>
                  <a:pt x="615" y="653"/>
                  <a:pt x="615" y="629"/>
                </a:cubicBezTo>
                <a:cubicBezTo>
                  <a:pt x="615" y="527"/>
                  <a:pt x="551" y="366"/>
                  <a:pt x="495" y="281"/>
                </a:cubicBezTo>
                <a:cubicBezTo>
                  <a:pt x="468" y="93"/>
                  <a:pt x="522" y="277"/>
                  <a:pt x="399" y="185"/>
                </a:cubicBezTo>
                <a:cubicBezTo>
                  <a:pt x="383" y="173"/>
                  <a:pt x="392" y="145"/>
                  <a:pt x="387" y="125"/>
                </a:cubicBezTo>
                <a:cubicBezTo>
                  <a:pt x="375" y="79"/>
                  <a:pt x="380" y="92"/>
                  <a:pt x="339" y="65"/>
                </a:cubicBezTo>
                <a:cubicBezTo>
                  <a:pt x="325" y="24"/>
                  <a:pt x="336" y="38"/>
                  <a:pt x="315" y="17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60" name="Text Box 12"/>
          <p:cNvSpPr txBox="1">
            <a:spLocks noChangeArrowheads="1"/>
          </p:cNvSpPr>
          <p:nvPr/>
        </p:nvSpPr>
        <p:spPr bwMode="auto">
          <a:xfrm>
            <a:off x="3200400" y="8826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THAÊNG LONG</a:t>
            </a: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3162301" y="901184"/>
            <a:ext cx="184731" cy="36933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662" name="Line 14"/>
          <p:cNvSpPr>
            <a:spLocks noChangeShapeType="1"/>
          </p:cNvSpPr>
          <p:nvPr/>
        </p:nvSpPr>
        <p:spPr bwMode="auto">
          <a:xfrm>
            <a:off x="7467600" y="1524000"/>
            <a:ext cx="609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8001000" y="12001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Trònh ñaùnh   Phuù Xuaân</a:t>
            </a:r>
          </a:p>
        </p:txBody>
      </p:sp>
      <p:sp>
        <p:nvSpPr>
          <p:cNvPr id="411664" name="Oval 16"/>
          <p:cNvSpPr>
            <a:spLocks noChangeArrowheads="1"/>
          </p:cNvSpPr>
          <p:nvPr/>
        </p:nvSpPr>
        <p:spPr bwMode="auto">
          <a:xfrm>
            <a:off x="3733800" y="488382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3429000" y="47386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GIA ÑÒNH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>
            <a:off x="7467600" y="2362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8077200" y="20764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Nguyeãn chaïy vaøo Gia Ñònh</a:t>
            </a:r>
          </a:p>
        </p:txBody>
      </p:sp>
      <p:sp>
        <p:nvSpPr>
          <p:cNvPr id="411668" name="Line 20"/>
          <p:cNvSpPr>
            <a:spLocks noChangeShapeType="1"/>
          </p:cNvSpPr>
          <p:nvPr/>
        </p:nvSpPr>
        <p:spPr bwMode="auto">
          <a:xfrm>
            <a:off x="7467600" y="3429000"/>
            <a:ext cx="609600" cy="0"/>
          </a:xfrm>
          <a:prstGeom prst="line">
            <a:avLst/>
          </a:prstGeom>
          <a:noFill/>
          <a:ln w="76200">
            <a:solidFill>
              <a:srgbClr val="F917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69" name="Text Box 21"/>
          <p:cNvSpPr txBox="1">
            <a:spLocks noChangeArrowheads="1"/>
          </p:cNvSpPr>
          <p:nvPr/>
        </p:nvSpPr>
        <p:spPr bwMode="auto">
          <a:xfrm>
            <a:off x="8077200" y="30480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Quaân Taây Sôn ñaùnh  vaøo Gia Ñònh</a:t>
            </a:r>
          </a:p>
        </p:txBody>
      </p:sp>
      <p:sp>
        <p:nvSpPr>
          <p:cNvPr id="411670" name="Freeform 22"/>
          <p:cNvSpPr>
            <a:spLocks/>
          </p:cNvSpPr>
          <p:nvPr/>
        </p:nvSpPr>
        <p:spPr bwMode="auto">
          <a:xfrm>
            <a:off x="4724400" y="3708400"/>
            <a:ext cx="331788" cy="369332"/>
          </a:xfrm>
          <a:custGeom>
            <a:avLst/>
            <a:gdLst>
              <a:gd name="T0" fmla="*/ 312 w 401"/>
              <a:gd name="T1" fmla="*/ 4 h 424"/>
              <a:gd name="T2" fmla="*/ 96 w 401"/>
              <a:gd name="T3" fmla="*/ 64 h 424"/>
              <a:gd name="T4" fmla="*/ 36 w 401"/>
              <a:gd name="T5" fmla="*/ 112 h 424"/>
              <a:gd name="T6" fmla="*/ 24 w 401"/>
              <a:gd name="T7" fmla="*/ 148 h 424"/>
              <a:gd name="T8" fmla="*/ 0 w 401"/>
              <a:gd name="T9" fmla="*/ 184 h 424"/>
              <a:gd name="T10" fmla="*/ 96 w 401"/>
              <a:gd name="T11" fmla="*/ 268 h 424"/>
              <a:gd name="T12" fmla="*/ 192 w 401"/>
              <a:gd name="T13" fmla="*/ 424 h 424"/>
              <a:gd name="T14" fmla="*/ 276 w 401"/>
              <a:gd name="T15" fmla="*/ 412 h 424"/>
              <a:gd name="T16" fmla="*/ 312 w 401"/>
              <a:gd name="T17" fmla="*/ 400 h 424"/>
              <a:gd name="T18" fmla="*/ 384 w 401"/>
              <a:gd name="T19" fmla="*/ 424 h 424"/>
              <a:gd name="T20" fmla="*/ 360 w 401"/>
              <a:gd name="T21" fmla="*/ 316 h 424"/>
              <a:gd name="T22" fmla="*/ 360 w 401"/>
              <a:gd name="T23" fmla="*/ 208 h 424"/>
              <a:gd name="T24" fmla="*/ 348 w 401"/>
              <a:gd name="T25" fmla="*/ 172 h 424"/>
              <a:gd name="T26" fmla="*/ 360 w 401"/>
              <a:gd name="T27" fmla="*/ 136 h 424"/>
              <a:gd name="T28" fmla="*/ 336 w 401"/>
              <a:gd name="T29" fmla="*/ 64 h 424"/>
              <a:gd name="T30" fmla="*/ 324 w 401"/>
              <a:gd name="T31" fmla="*/ 4 h 424"/>
              <a:gd name="T32" fmla="*/ 312 w 401"/>
              <a:gd name="T33" fmla="*/ 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1" h="424">
                <a:moveTo>
                  <a:pt x="312" y="4"/>
                </a:moveTo>
                <a:cubicBezTo>
                  <a:pt x="228" y="13"/>
                  <a:pt x="165" y="18"/>
                  <a:pt x="96" y="64"/>
                </a:cubicBezTo>
                <a:cubicBezTo>
                  <a:pt x="67" y="150"/>
                  <a:pt x="111" y="52"/>
                  <a:pt x="36" y="112"/>
                </a:cubicBezTo>
                <a:cubicBezTo>
                  <a:pt x="26" y="120"/>
                  <a:pt x="30" y="137"/>
                  <a:pt x="24" y="148"/>
                </a:cubicBezTo>
                <a:cubicBezTo>
                  <a:pt x="18" y="161"/>
                  <a:pt x="8" y="172"/>
                  <a:pt x="0" y="184"/>
                </a:cubicBezTo>
                <a:cubicBezTo>
                  <a:pt x="18" y="255"/>
                  <a:pt x="26" y="251"/>
                  <a:pt x="96" y="268"/>
                </a:cubicBezTo>
                <a:cubicBezTo>
                  <a:pt x="109" y="383"/>
                  <a:pt x="84" y="402"/>
                  <a:pt x="192" y="424"/>
                </a:cubicBezTo>
                <a:cubicBezTo>
                  <a:pt x="220" y="420"/>
                  <a:pt x="248" y="418"/>
                  <a:pt x="276" y="412"/>
                </a:cubicBezTo>
                <a:cubicBezTo>
                  <a:pt x="288" y="410"/>
                  <a:pt x="299" y="399"/>
                  <a:pt x="312" y="400"/>
                </a:cubicBezTo>
                <a:cubicBezTo>
                  <a:pt x="337" y="403"/>
                  <a:pt x="384" y="424"/>
                  <a:pt x="384" y="424"/>
                </a:cubicBezTo>
                <a:cubicBezTo>
                  <a:pt x="401" y="374"/>
                  <a:pt x="389" y="359"/>
                  <a:pt x="360" y="316"/>
                </a:cubicBezTo>
                <a:cubicBezTo>
                  <a:pt x="395" y="210"/>
                  <a:pt x="394" y="276"/>
                  <a:pt x="360" y="208"/>
                </a:cubicBezTo>
                <a:cubicBezTo>
                  <a:pt x="354" y="197"/>
                  <a:pt x="352" y="184"/>
                  <a:pt x="348" y="172"/>
                </a:cubicBezTo>
                <a:cubicBezTo>
                  <a:pt x="352" y="160"/>
                  <a:pt x="361" y="149"/>
                  <a:pt x="360" y="136"/>
                </a:cubicBezTo>
                <a:cubicBezTo>
                  <a:pt x="357" y="111"/>
                  <a:pt x="344" y="88"/>
                  <a:pt x="336" y="64"/>
                </a:cubicBezTo>
                <a:cubicBezTo>
                  <a:pt x="330" y="45"/>
                  <a:pt x="332" y="23"/>
                  <a:pt x="324" y="4"/>
                </a:cubicBezTo>
                <a:cubicBezTo>
                  <a:pt x="323" y="0"/>
                  <a:pt x="316" y="4"/>
                  <a:pt x="312" y="4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671" name="Text Box 23"/>
          <p:cNvSpPr txBox="1">
            <a:spLocks noChangeArrowheads="1"/>
          </p:cNvSpPr>
          <p:nvPr/>
        </p:nvSpPr>
        <p:spPr bwMode="auto">
          <a:xfrm>
            <a:off x="4495800" y="3048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VNI-Helve-Condense" pitchFamily="2" charset="0"/>
                <a:cs typeface="Times New Roman" panose="02020603050405020304" pitchFamily="18" charset="0"/>
              </a:rPr>
              <a:t>QUAÛNG NAM</a:t>
            </a:r>
          </a:p>
        </p:txBody>
      </p:sp>
      <p:sp>
        <p:nvSpPr>
          <p:cNvPr id="411672" name="Text Box 24"/>
          <p:cNvSpPr txBox="1">
            <a:spLocks noChangeArrowheads="1"/>
          </p:cNvSpPr>
          <p:nvPr/>
        </p:nvSpPr>
        <p:spPr bwMode="auto">
          <a:xfrm>
            <a:off x="4876800" y="46482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VNI-Helve-Condense" pitchFamily="2" charset="0"/>
                <a:cs typeface="Times New Roman" panose="02020603050405020304" pitchFamily="18" charset="0"/>
              </a:rPr>
              <a:t>BÌNH THUAÄN</a:t>
            </a:r>
          </a:p>
        </p:txBody>
      </p:sp>
      <p:sp>
        <p:nvSpPr>
          <p:cNvPr id="411673" name="Freeform 25"/>
          <p:cNvSpPr>
            <a:spLocks/>
          </p:cNvSpPr>
          <p:nvPr/>
        </p:nvSpPr>
        <p:spPr bwMode="auto">
          <a:xfrm>
            <a:off x="7543801" y="304800"/>
            <a:ext cx="365125" cy="369332"/>
          </a:xfrm>
          <a:custGeom>
            <a:avLst/>
            <a:gdLst>
              <a:gd name="T0" fmla="*/ 122 w 230"/>
              <a:gd name="T1" fmla="*/ 11 h 268"/>
              <a:gd name="T2" fmla="*/ 2 w 230"/>
              <a:gd name="T3" fmla="*/ 59 h 268"/>
              <a:gd name="T4" fmla="*/ 14 w 230"/>
              <a:gd name="T5" fmla="*/ 95 h 268"/>
              <a:gd name="T6" fmla="*/ 38 w 230"/>
              <a:gd name="T7" fmla="*/ 203 h 268"/>
              <a:gd name="T8" fmla="*/ 50 w 230"/>
              <a:gd name="T9" fmla="*/ 239 h 268"/>
              <a:gd name="T10" fmla="*/ 122 w 230"/>
              <a:gd name="T11" fmla="*/ 263 h 268"/>
              <a:gd name="T12" fmla="*/ 206 w 230"/>
              <a:gd name="T13" fmla="*/ 251 h 268"/>
              <a:gd name="T14" fmla="*/ 230 w 230"/>
              <a:gd name="T15" fmla="*/ 179 h 268"/>
              <a:gd name="T16" fmla="*/ 194 w 230"/>
              <a:gd name="T17" fmla="*/ 167 h 268"/>
              <a:gd name="T18" fmla="*/ 182 w 230"/>
              <a:gd name="T19" fmla="*/ 71 h 268"/>
              <a:gd name="T20" fmla="*/ 122 w 230"/>
              <a:gd name="T21" fmla="*/ 11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0" h="268">
                <a:moveTo>
                  <a:pt x="122" y="11"/>
                </a:moveTo>
                <a:cubicBezTo>
                  <a:pt x="83" y="16"/>
                  <a:pt x="12" y="0"/>
                  <a:pt x="2" y="59"/>
                </a:cubicBezTo>
                <a:cubicBezTo>
                  <a:pt x="0" y="71"/>
                  <a:pt x="11" y="83"/>
                  <a:pt x="14" y="95"/>
                </a:cubicBezTo>
                <a:cubicBezTo>
                  <a:pt x="39" y="181"/>
                  <a:pt x="13" y="104"/>
                  <a:pt x="38" y="203"/>
                </a:cubicBezTo>
                <a:cubicBezTo>
                  <a:pt x="41" y="215"/>
                  <a:pt x="40" y="232"/>
                  <a:pt x="50" y="239"/>
                </a:cubicBezTo>
                <a:cubicBezTo>
                  <a:pt x="71" y="254"/>
                  <a:pt x="122" y="263"/>
                  <a:pt x="122" y="263"/>
                </a:cubicBezTo>
                <a:cubicBezTo>
                  <a:pt x="150" y="259"/>
                  <a:pt x="184" y="268"/>
                  <a:pt x="206" y="251"/>
                </a:cubicBezTo>
                <a:cubicBezTo>
                  <a:pt x="226" y="235"/>
                  <a:pt x="230" y="179"/>
                  <a:pt x="230" y="179"/>
                </a:cubicBezTo>
                <a:cubicBezTo>
                  <a:pt x="218" y="175"/>
                  <a:pt x="199" y="179"/>
                  <a:pt x="194" y="167"/>
                </a:cubicBezTo>
                <a:cubicBezTo>
                  <a:pt x="181" y="138"/>
                  <a:pt x="190" y="102"/>
                  <a:pt x="182" y="71"/>
                </a:cubicBezTo>
                <a:cubicBezTo>
                  <a:pt x="167" y="17"/>
                  <a:pt x="122" y="45"/>
                  <a:pt x="122" y="11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4048766" y="3048000"/>
            <a:ext cx="1027112" cy="1865313"/>
          </a:xfrm>
          <a:custGeom>
            <a:avLst/>
            <a:gdLst>
              <a:gd name="T0" fmla="*/ 315 w 647"/>
              <a:gd name="T1" fmla="*/ 17 h 1175"/>
              <a:gd name="T2" fmla="*/ 243 w 647"/>
              <a:gd name="T3" fmla="*/ 29 h 1175"/>
              <a:gd name="T4" fmla="*/ 159 w 647"/>
              <a:gd name="T5" fmla="*/ 29 h 1175"/>
              <a:gd name="T6" fmla="*/ 27 w 647"/>
              <a:gd name="T7" fmla="*/ 89 h 1175"/>
              <a:gd name="T8" fmla="*/ 3 w 647"/>
              <a:gd name="T9" fmla="*/ 125 h 1175"/>
              <a:gd name="T10" fmla="*/ 39 w 647"/>
              <a:gd name="T11" fmla="*/ 137 h 1175"/>
              <a:gd name="T12" fmla="*/ 55 w 647"/>
              <a:gd name="T13" fmla="*/ 196 h 1175"/>
              <a:gd name="T14" fmla="*/ 87 w 647"/>
              <a:gd name="T15" fmla="*/ 197 h 1175"/>
              <a:gd name="T16" fmla="*/ 111 w 647"/>
              <a:gd name="T17" fmla="*/ 233 h 1175"/>
              <a:gd name="T18" fmla="*/ 75 w 647"/>
              <a:gd name="T19" fmla="*/ 389 h 1175"/>
              <a:gd name="T20" fmla="*/ 39 w 647"/>
              <a:gd name="T21" fmla="*/ 401 h 1175"/>
              <a:gd name="T22" fmla="*/ 111 w 647"/>
              <a:gd name="T23" fmla="*/ 617 h 1175"/>
              <a:gd name="T24" fmla="*/ 99 w 647"/>
              <a:gd name="T25" fmla="*/ 905 h 1175"/>
              <a:gd name="T26" fmla="*/ 159 w 647"/>
              <a:gd name="T27" fmla="*/ 917 h 1175"/>
              <a:gd name="T28" fmla="*/ 171 w 647"/>
              <a:gd name="T29" fmla="*/ 977 h 1175"/>
              <a:gd name="T30" fmla="*/ 279 w 647"/>
              <a:gd name="T31" fmla="*/ 1037 h 1175"/>
              <a:gd name="T32" fmla="*/ 447 w 647"/>
              <a:gd name="T33" fmla="*/ 1109 h 1175"/>
              <a:gd name="T34" fmla="*/ 483 w 647"/>
              <a:gd name="T35" fmla="*/ 1145 h 1175"/>
              <a:gd name="T36" fmla="*/ 606 w 647"/>
              <a:gd name="T37" fmla="*/ 1123 h 1175"/>
              <a:gd name="T38" fmla="*/ 615 w 647"/>
              <a:gd name="T39" fmla="*/ 1037 h 1175"/>
              <a:gd name="T40" fmla="*/ 627 w 647"/>
              <a:gd name="T41" fmla="*/ 773 h 1175"/>
              <a:gd name="T42" fmla="*/ 603 w 647"/>
              <a:gd name="T43" fmla="*/ 701 h 1175"/>
              <a:gd name="T44" fmla="*/ 615 w 647"/>
              <a:gd name="T45" fmla="*/ 629 h 1175"/>
              <a:gd name="T46" fmla="*/ 495 w 647"/>
              <a:gd name="T47" fmla="*/ 281 h 1175"/>
              <a:gd name="T48" fmla="*/ 399 w 647"/>
              <a:gd name="T49" fmla="*/ 185 h 1175"/>
              <a:gd name="T50" fmla="*/ 387 w 647"/>
              <a:gd name="T51" fmla="*/ 125 h 1175"/>
              <a:gd name="T52" fmla="*/ 339 w 647"/>
              <a:gd name="T53" fmla="*/ 65 h 1175"/>
              <a:gd name="T54" fmla="*/ 315 w 647"/>
              <a:gd name="T55" fmla="*/ 1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7" h="1175">
                <a:moveTo>
                  <a:pt x="315" y="17"/>
                </a:moveTo>
                <a:cubicBezTo>
                  <a:pt x="291" y="21"/>
                  <a:pt x="267" y="29"/>
                  <a:pt x="243" y="29"/>
                </a:cubicBezTo>
                <a:cubicBezTo>
                  <a:pt x="138" y="29"/>
                  <a:pt x="245" y="0"/>
                  <a:pt x="159" y="29"/>
                </a:cubicBezTo>
                <a:cubicBezTo>
                  <a:pt x="119" y="88"/>
                  <a:pt x="100" y="77"/>
                  <a:pt x="27" y="89"/>
                </a:cubicBezTo>
                <a:cubicBezTo>
                  <a:pt x="19" y="101"/>
                  <a:pt x="0" y="111"/>
                  <a:pt x="3" y="125"/>
                </a:cubicBezTo>
                <a:cubicBezTo>
                  <a:pt x="6" y="137"/>
                  <a:pt x="28" y="131"/>
                  <a:pt x="39" y="137"/>
                </a:cubicBezTo>
                <a:cubicBezTo>
                  <a:pt x="52" y="143"/>
                  <a:pt x="43" y="188"/>
                  <a:pt x="55" y="196"/>
                </a:cubicBezTo>
                <a:cubicBezTo>
                  <a:pt x="59" y="208"/>
                  <a:pt x="81" y="186"/>
                  <a:pt x="87" y="197"/>
                </a:cubicBezTo>
                <a:cubicBezTo>
                  <a:pt x="93" y="210"/>
                  <a:pt x="109" y="219"/>
                  <a:pt x="111" y="233"/>
                </a:cubicBezTo>
                <a:cubicBezTo>
                  <a:pt x="112" y="239"/>
                  <a:pt x="84" y="377"/>
                  <a:pt x="75" y="389"/>
                </a:cubicBezTo>
                <a:cubicBezTo>
                  <a:pt x="67" y="399"/>
                  <a:pt x="51" y="397"/>
                  <a:pt x="39" y="401"/>
                </a:cubicBezTo>
                <a:cubicBezTo>
                  <a:pt x="11" y="485"/>
                  <a:pt x="40" y="570"/>
                  <a:pt x="111" y="617"/>
                </a:cubicBezTo>
                <a:cubicBezTo>
                  <a:pt x="102" y="696"/>
                  <a:pt x="64" y="830"/>
                  <a:pt x="99" y="905"/>
                </a:cubicBezTo>
                <a:cubicBezTo>
                  <a:pt x="108" y="924"/>
                  <a:pt x="139" y="913"/>
                  <a:pt x="159" y="917"/>
                </a:cubicBezTo>
                <a:cubicBezTo>
                  <a:pt x="163" y="937"/>
                  <a:pt x="158" y="961"/>
                  <a:pt x="171" y="977"/>
                </a:cubicBezTo>
                <a:cubicBezTo>
                  <a:pt x="228" y="1050"/>
                  <a:pt x="227" y="1008"/>
                  <a:pt x="279" y="1037"/>
                </a:cubicBezTo>
                <a:cubicBezTo>
                  <a:pt x="358" y="1081"/>
                  <a:pt x="359" y="1091"/>
                  <a:pt x="447" y="1109"/>
                </a:cubicBezTo>
                <a:cubicBezTo>
                  <a:pt x="459" y="1121"/>
                  <a:pt x="466" y="1141"/>
                  <a:pt x="483" y="1145"/>
                </a:cubicBezTo>
                <a:cubicBezTo>
                  <a:pt x="618" y="1175"/>
                  <a:pt x="535" y="1170"/>
                  <a:pt x="606" y="1123"/>
                </a:cubicBezTo>
                <a:cubicBezTo>
                  <a:pt x="618" y="1115"/>
                  <a:pt x="603" y="1045"/>
                  <a:pt x="615" y="1037"/>
                </a:cubicBezTo>
                <a:cubicBezTo>
                  <a:pt x="643" y="952"/>
                  <a:pt x="647" y="860"/>
                  <a:pt x="627" y="773"/>
                </a:cubicBezTo>
                <a:cubicBezTo>
                  <a:pt x="621" y="748"/>
                  <a:pt x="603" y="701"/>
                  <a:pt x="603" y="701"/>
                </a:cubicBezTo>
                <a:cubicBezTo>
                  <a:pt x="607" y="677"/>
                  <a:pt x="615" y="653"/>
                  <a:pt x="615" y="629"/>
                </a:cubicBezTo>
                <a:cubicBezTo>
                  <a:pt x="615" y="527"/>
                  <a:pt x="551" y="366"/>
                  <a:pt x="495" y="281"/>
                </a:cubicBezTo>
                <a:cubicBezTo>
                  <a:pt x="468" y="93"/>
                  <a:pt x="522" y="277"/>
                  <a:pt x="399" y="185"/>
                </a:cubicBezTo>
                <a:cubicBezTo>
                  <a:pt x="383" y="173"/>
                  <a:pt x="392" y="145"/>
                  <a:pt x="387" y="125"/>
                </a:cubicBezTo>
                <a:cubicBezTo>
                  <a:pt x="375" y="79"/>
                  <a:pt x="380" y="92"/>
                  <a:pt x="339" y="65"/>
                </a:cubicBezTo>
                <a:cubicBezTo>
                  <a:pt x="325" y="24"/>
                  <a:pt x="336" y="38"/>
                  <a:pt x="315" y="17"/>
                </a:cubicBezTo>
                <a:close/>
              </a:path>
            </a:pathLst>
          </a:custGeom>
          <a:solidFill>
            <a:srgbClr val="F789E2"/>
          </a:solidFill>
          <a:ln w="12700" cap="flat" cmpd="sng">
            <a:solidFill>
              <a:srgbClr val="F88CE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9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9" grpId="0" animBg="1"/>
      <p:bldP spid="411671" grpId="0"/>
      <p:bldP spid="41167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Freeform 2"/>
          <p:cNvSpPr>
            <a:spLocks/>
          </p:cNvSpPr>
          <p:nvPr/>
        </p:nvSpPr>
        <p:spPr bwMode="auto">
          <a:xfrm>
            <a:off x="2647950" y="3867150"/>
            <a:ext cx="2990850" cy="2751138"/>
          </a:xfrm>
          <a:custGeom>
            <a:avLst/>
            <a:gdLst>
              <a:gd name="T0" fmla="*/ 0 w 1884"/>
              <a:gd name="T1" fmla="*/ 0 h 1733"/>
              <a:gd name="T2" fmla="*/ 72 w 1884"/>
              <a:gd name="T3" fmla="*/ 120 h 1733"/>
              <a:gd name="T4" fmla="*/ 96 w 1884"/>
              <a:gd name="T5" fmla="*/ 156 h 1733"/>
              <a:gd name="T6" fmla="*/ 192 w 1884"/>
              <a:gd name="T7" fmla="*/ 168 h 1733"/>
              <a:gd name="T8" fmla="*/ 276 w 1884"/>
              <a:gd name="T9" fmla="*/ 216 h 1733"/>
              <a:gd name="T10" fmla="*/ 288 w 1884"/>
              <a:gd name="T11" fmla="*/ 252 h 1733"/>
              <a:gd name="T12" fmla="*/ 324 w 1884"/>
              <a:gd name="T13" fmla="*/ 264 h 1733"/>
              <a:gd name="T14" fmla="*/ 564 w 1884"/>
              <a:gd name="T15" fmla="*/ 384 h 1733"/>
              <a:gd name="T16" fmla="*/ 576 w 1884"/>
              <a:gd name="T17" fmla="*/ 420 h 1733"/>
              <a:gd name="T18" fmla="*/ 732 w 1884"/>
              <a:gd name="T19" fmla="*/ 480 h 1733"/>
              <a:gd name="T20" fmla="*/ 792 w 1884"/>
              <a:gd name="T21" fmla="*/ 732 h 1733"/>
              <a:gd name="T22" fmla="*/ 816 w 1884"/>
              <a:gd name="T23" fmla="*/ 768 h 1733"/>
              <a:gd name="T24" fmla="*/ 960 w 1884"/>
              <a:gd name="T25" fmla="*/ 852 h 1733"/>
              <a:gd name="T26" fmla="*/ 1020 w 1884"/>
              <a:gd name="T27" fmla="*/ 912 h 1733"/>
              <a:gd name="T28" fmla="*/ 984 w 1884"/>
              <a:gd name="T29" fmla="*/ 888 h 1733"/>
              <a:gd name="T30" fmla="*/ 996 w 1884"/>
              <a:gd name="T31" fmla="*/ 924 h 1733"/>
              <a:gd name="T32" fmla="*/ 1044 w 1884"/>
              <a:gd name="T33" fmla="*/ 996 h 1733"/>
              <a:gd name="T34" fmla="*/ 1056 w 1884"/>
              <a:gd name="T35" fmla="*/ 1128 h 1733"/>
              <a:gd name="T36" fmla="*/ 1092 w 1884"/>
              <a:gd name="T37" fmla="*/ 1152 h 1733"/>
              <a:gd name="T38" fmla="*/ 1116 w 1884"/>
              <a:gd name="T39" fmla="*/ 1260 h 1733"/>
              <a:gd name="T40" fmla="*/ 1260 w 1884"/>
              <a:gd name="T41" fmla="*/ 1308 h 1733"/>
              <a:gd name="T42" fmla="*/ 1368 w 1884"/>
              <a:gd name="T43" fmla="*/ 1464 h 1733"/>
              <a:gd name="T44" fmla="*/ 1452 w 1884"/>
              <a:gd name="T45" fmla="*/ 1560 h 1733"/>
              <a:gd name="T46" fmla="*/ 1884 w 1884"/>
              <a:gd name="T47" fmla="*/ 1572 h 1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84" h="1733">
                <a:moveTo>
                  <a:pt x="0" y="0"/>
                </a:moveTo>
                <a:cubicBezTo>
                  <a:pt x="15" y="60"/>
                  <a:pt x="34" y="74"/>
                  <a:pt x="72" y="120"/>
                </a:cubicBezTo>
                <a:cubicBezTo>
                  <a:pt x="81" y="131"/>
                  <a:pt x="83" y="151"/>
                  <a:pt x="96" y="156"/>
                </a:cubicBezTo>
                <a:cubicBezTo>
                  <a:pt x="126" y="168"/>
                  <a:pt x="160" y="164"/>
                  <a:pt x="192" y="168"/>
                </a:cubicBezTo>
                <a:cubicBezTo>
                  <a:pt x="219" y="249"/>
                  <a:pt x="177" y="160"/>
                  <a:pt x="276" y="216"/>
                </a:cubicBezTo>
                <a:cubicBezTo>
                  <a:pt x="287" y="222"/>
                  <a:pt x="279" y="243"/>
                  <a:pt x="288" y="252"/>
                </a:cubicBezTo>
                <a:cubicBezTo>
                  <a:pt x="297" y="261"/>
                  <a:pt x="312" y="260"/>
                  <a:pt x="324" y="264"/>
                </a:cubicBezTo>
                <a:cubicBezTo>
                  <a:pt x="354" y="382"/>
                  <a:pt x="463" y="374"/>
                  <a:pt x="564" y="384"/>
                </a:cubicBezTo>
                <a:cubicBezTo>
                  <a:pt x="568" y="396"/>
                  <a:pt x="566" y="413"/>
                  <a:pt x="576" y="420"/>
                </a:cubicBezTo>
                <a:cubicBezTo>
                  <a:pt x="588" y="429"/>
                  <a:pt x="712" y="473"/>
                  <a:pt x="732" y="480"/>
                </a:cubicBezTo>
                <a:cubicBezTo>
                  <a:pt x="762" y="571"/>
                  <a:pt x="705" y="674"/>
                  <a:pt x="792" y="732"/>
                </a:cubicBezTo>
                <a:cubicBezTo>
                  <a:pt x="800" y="744"/>
                  <a:pt x="810" y="755"/>
                  <a:pt x="816" y="768"/>
                </a:cubicBezTo>
                <a:cubicBezTo>
                  <a:pt x="866" y="879"/>
                  <a:pt x="794" y="835"/>
                  <a:pt x="960" y="852"/>
                </a:cubicBezTo>
                <a:cubicBezTo>
                  <a:pt x="1044" y="880"/>
                  <a:pt x="1040" y="852"/>
                  <a:pt x="1020" y="912"/>
                </a:cubicBezTo>
                <a:cubicBezTo>
                  <a:pt x="1008" y="904"/>
                  <a:pt x="997" y="882"/>
                  <a:pt x="984" y="888"/>
                </a:cubicBezTo>
                <a:cubicBezTo>
                  <a:pt x="973" y="894"/>
                  <a:pt x="990" y="913"/>
                  <a:pt x="996" y="924"/>
                </a:cubicBezTo>
                <a:cubicBezTo>
                  <a:pt x="1010" y="949"/>
                  <a:pt x="1044" y="996"/>
                  <a:pt x="1044" y="996"/>
                </a:cubicBezTo>
                <a:cubicBezTo>
                  <a:pt x="1048" y="1040"/>
                  <a:pt x="1043" y="1086"/>
                  <a:pt x="1056" y="1128"/>
                </a:cubicBezTo>
                <a:cubicBezTo>
                  <a:pt x="1060" y="1142"/>
                  <a:pt x="1086" y="1139"/>
                  <a:pt x="1092" y="1152"/>
                </a:cubicBezTo>
                <a:cubicBezTo>
                  <a:pt x="1093" y="1154"/>
                  <a:pt x="1103" y="1244"/>
                  <a:pt x="1116" y="1260"/>
                </a:cubicBezTo>
                <a:cubicBezTo>
                  <a:pt x="1146" y="1297"/>
                  <a:pt x="1219" y="1300"/>
                  <a:pt x="1260" y="1308"/>
                </a:cubicBezTo>
                <a:cubicBezTo>
                  <a:pt x="1287" y="1402"/>
                  <a:pt x="1274" y="1433"/>
                  <a:pt x="1368" y="1464"/>
                </a:cubicBezTo>
                <a:cubicBezTo>
                  <a:pt x="1410" y="1506"/>
                  <a:pt x="1404" y="1528"/>
                  <a:pt x="1452" y="1560"/>
                </a:cubicBezTo>
                <a:cubicBezTo>
                  <a:pt x="1495" y="1688"/>
                  <a:pt x="1884" y="1733"/>
                  <a:pt x="1884" y="157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75" name="Text Box 3"/>
          <p:cNvSpPr txBox="1">
            <a:spLocks noChangeArrowheads="1"/>
          </p:cNvSpPr>
          <p:nvPr/>
        </p:nvSpPr>
        <p:spPr bwMode="auto">
          <a:xfrm>
            <a:off x="2133600" y="62484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latin typeface="VNI-Helve-Condense" pitchFamily="2" charset="0"/>
              <a:cs typeface="Times New Roman" panose="02020603050405020304" pitchFamily="18" charset="0"/>
            </a:endParaRPr>
          </a:p>
        </p:txBody>
      </p:sp>
      <p:pic>
        <p:nvPicPr>
          <p:cNvPr id="412676" name="Picture 4" descr="VIE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-571500"/>
            <a:ext cx="8382000" cy="84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1752600" y="6235701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LÖÔÏC ÑOÀ TAÂY SÔN KHÔÛI NGHÓA CHOÁNG CAÙC THEÁ LÖÏC PHONG KIEÁN </a:t>
            </a:r>
          </a:p>
        </p:txBody>
      </p:sp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4876800" y="36718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QUY NHÔN</a:t>
            </a:r>
          </a:p>
        </p:txBody>
      </p:sp>
      <p:sp>
        <p:nvSpPr>
          <p:cNvPr id="412679" name="Oval 7"/>
          <p:cNvSpPr>
            <a:spLocks noChangeArrowheads="1"/>
          </p:cNvSpPr>
          <p:nvPr/>
        </p:nvSpPr>
        <p:spPr bwMode="auto">
          <a:xfrm>
            <a:off x="4038600" y="269307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680" name="Oval 8"/>
          <p:cNvSpPr>
            <a:spLocks noChangeArrowheads="1"/>
          </p:cNvSpPr>
          <p:nvPr/>
        </p:nvSpPr>
        <p:spPr bwMode="auto">
          <a:xfrm>
            <a:off x="7620000" y="311826"/>
            <a:ext cx="259766" cy="519351"/>
          </a:xfrm>
          <a:prstGeom prst="ellipse">
            <a:avLst/>
          </a:prstGeom>
          <a:solidFill>
            <a:srgbClr val="F91798"/>
          </a:solidFill>
          <a:ln w="12700" algn="ctr">
            <a:solidFill>
              <a:srgbClr val="F9179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81" name="Text Box 9"/>
          <p:cNvSpPr txBox="1">
            <a:spLocks noChangeArrowheads="1"/>
          </p:cNvSpPr>
          <p:nvPr/>
        </p:nvSpPr>
        <p:spPr bwMode="auto">
          <a:xfrm>
            <a:off x="7848600" y="24765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  Nôi kieåm soaùt cuûa ba anh em Taây Sôn</a:t>
            </a:r>
          </a:p>
        </p:txBody>
      </p:sp>
      <p:sp>
        <p:nvSpPr>
          <p:cNvPr id="412682" name="Text Box 10"/>
          <p:cNvSpPr txBox="1">
            <a:spLocks noChangeArrowheads="1"/>
          </p:cNvSpPr>
          <p:nvPr/>
        </p:nvSpPr>
        <p:spPr bwMode="auto">
          <a:xfrm>
            <a:off x="4267200" y="2667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PHUÙ XUAÂN</a:t>
            </a:r>
          </a:p>
        </p:txBody>
      </p:sp>
      <p:sp>
        <p:nvSpPr>
          <p:cNvPr id="412683" name="Freeform 11"/>
          <p:cNvSpPr>
            <a:spLocks/>
          </p:cNvSpPr>
          <p:nvPr/>
        </p:nvSpPr>
        <p:spPr bwMode="auto">
          <a:xfrm>
            <a:off x="4040189" y="3087688"/>
            <a:ext cx="1023937" cy="369332"/>
          </a:xfrm>
          <a:custGeom>
            <a:avLst/>
            <a:gdLst>
              <a:gd name="T0" fmla="*/ 315 w 645"/>
              <a:gd name="T1" fmla="*/ 17 h 1175"/>
              <a:gd name="T2" fmla="*/ 243 w 645"/>
              <a:gd name="T3" fmla="*/ 29 h 1175"/>
              <a:gd name="T4" fmla="*/ 159 w 645"/>
              <a:gd name="T5" fmla="*/ 29 h 1175"/>
              <a:gd name="T6" fmla="*/ 27 w 645"/>
              <a:gd name="T7" fmla="*/ 89 h 1175"/>
              <a:gd name="T8" fmla="*/ 3 w 645"/>
              <a:gd name="T9" fmla="*/ 125 h 1175"/>
              <a:gd name="T10" fmla="*/ 39 w 645"/>
              <a:gd name="T11" fmla="*/ 137 h 1175"/>
              <a:gd name="T12" fmla="*/ 75 w 645"/>
              <a:gd name="T13" fmla="*/ 161 h 1175"/>
              <a:gd name="T14" fmla="*/ 87 w 645"/>
              <a:gd name="T15" fmla="*/ 197 h 1175"/>
              <a:gd name="T16" fmla="*/ 111 w 645"/>
              <a:gd name="T17" fmla="*/ 233 h 1175"/>
              <a:gd name="T18" fmla="*/ 75 w 645"/>
              <a:gd name="T19" fmla="*/ 389 h 1175"/>
              <a:gd name="T20" fmla="*/ 39 w 645"/>
              <a:gd name="T21" fmla="*/ 401 h 1175"/>
              <a:gd name="T22" fmla="*/ 111 w 645"/>
              <a:gd name="T23" fmla="*/ 617 h 1175"/>
              <a:gd name="T24" fmla="*/ 99 w 645"/>
              <a:gd name="T25" fmla="*/ 905 h 1175"/>
              <a:gd name="T26" fmla="*/ 159 w 645"/>
              <a:gd name="T27" fmla="*/ 917 h 1175"/>
              <a:gd name="T28" fmla="*/ 171 w 645"/>
              <a:gd name="T29" fmla="*/ 977 h 1175"/>
              <a:gd name="T30" fmla="*/ 279 w 645"/>
              <a:gd name="T31" fmla="*/ 1037 h 1175"/>
              <a:gd name="T32" fmla="*/ 447 w 645"/>
              <a:gd name="T33" fmla="*/ 1109 h 1175"/>
              <a:gd name="T34" fmla="*/ 483 w 645"/>
              <a:gd name="T35" fmla="*/ 1145 h 1175"/>
              <a:gd name="T36" fmla="*/ 625 w 645"/>
              <a:gd name="T37" fmla="*/ 1039 h 1175"/>
              <a:gd name="T38" fmla="*/ 615 w 645"/>
              <a:gd name="T39" fmla="*/ 1037 h 1175"/>
              <a:gd name="T40" fmla="*/ 625 w 645"/>
              <a:gd name="T41" fmla="*/ 855 h 1175"/>
              <a:gd name="T42" fmla="*/ 625 w 645"/>
              <a:gd name="T43" fmla="*/ 711 h 1175"/>
              <a:gd name="T44" fmla="*/ 625 w 645"/>
              <a:gd name="T45" fmla="*/ 620 h 1175"/>
              <a:gd name="T46" fmla="*/ 547 w 645"/>
              <a:gd name="T47" fmla="*/ 266 h 1175"/>
              <a:gd name="T48" fmla="*/ 455 w 645"/>
              <a:gd name="T49" fmla="*/ 135 h 1175"/>
              <a:gd name="T50" fmla="*/ 387 w 645"/>
              <a:gd name="T51" fmla="*/ 125 h 1175"/>
              <a:gd name="T52" fmla="*/ 339 w 645"/>
              <a:gd name="T53" fmla="*/ 65 h 1175"/>
              <a:gd name="T54" fmla="*/ 315 w 645"/>
              <a:gd name="T55" fmla="*/ 1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5" h="1175">
                <a:moveTo>
                  <a:pt x="315" y="17"/>
                </a:moveTo>
                <a:cubicBezTo>
                  <a:pt x="291" y="21"/>
                  <a:pt x="267" y="29"/>
                  <a:pt x="243" y="29"/>
                </a:cubicBezTo>
                <a:cubicBezTo>
                  <a:pt x="138" y="29"/>
                  <a:pt x="245" y="0"/>
                  <a:pt x="159" y="29"/>
                </a:cubicBezTo>
                <a:cubicBezTo>
                  <a:pt x="119" y="88"/>
                  <a:pt x="100" y="77"/>
                  <a:pt x="27" y="89"/>
                </a:cubicBezTo>
                <a:cubicBezTo>
                  <a:pt x="19" y="101"/>
                  <a:pt x="0" y="111"/>
                  <a:pt x="3" y="125"/>
                </a:cubicBezTo>
                <a:cubicBezTo>
                  <a:pt x="6" y="137"/>
                  <a:pt x="28" y="131"/>
                  <a:pt x="39" y="137"/>
                </a:cubicBezTo>
                <a:cubicBezTo>
                  <a:pt x="52" y="143"/>
                  <a:pt x="63" y="153"/>
                  <a:pt x="75" y="161"/>
                </a:cubicBezTo>
                <a:cubicBezTo>
                  <a:pt x="79" y="173"/>
                  <a:pt x="81" y="186"/>
                  <a:pt x="87" y="197"/>
                </a:cubicBezTo>
                <a:cubicBezTo>
                  <a:pt x="93" y="210"/>
                  <a:pt x="109" y="219"/>
                  <a:pt x="111" y="233"/>
                </a:cubicBezTo>
                <a:cubicBezTo>
                  <a:pt x="112" y="239"/>
                  <a:pt x="84" y="377"/>
                  <a:pt x="75" y="389"/>
                </a:cubicBezTo>
                <a:cubicBezTo>
                  <a:pt x="67" y="399"/>
                  <a:pt x="51" y="397"/>
                  <a:pt x="39" y="401"/>
                </a:cubicBezTo>
                <a:cubicBezTo>
                  <a:pt x="11" y="485"/>
                  <a:pt x="40" y="570"/>
                  <a:pt x="111" y="617"/>
                </a:cubicBezTo>
                <a:cubicBezTo>
                  <a:pt x="102" y="696"/>
                  <a:pt x="64" y="830"/>
                  <a:pt x="99" y="905"/>
                </a:cubicBezTo>
                <a:cubicBezTo>
                  <a:pt x="108" y="924"/>
                  <a:pt x="139" y="913"/>
                  <a:pt x="159" y="917"/>
                </a:cubicBezTo>
                <a:cubicBezTo>
                  <a:pt x="163" y="937"/>
                  <a:pt x="158" y="961"/>
                  <a:pt x="171" y="977"/>
                </a:cubicBezTo>
                <a:cubicBezTo>
                  <a:pt x="228" y="1050"/>
                  <a:pt x="227" y="1008"/>
                  <a:pt x="279" y="1037"/>
                </a:cubicBezTo>
                <a:cubicBezTo>
                  <a:pt x="358" y="1081"/>
                  <a:pt x="359" y="1091"/>
                  <a:pt x="447" y="1109"/>
                </a:cubicBezTo>
                <a:cubicBezTo>
                  <a:pt x="459" y="1121"/>
                  <a:pt x="466" y="1141"/>
                  <a:pt x="483" y="1145"/>
                </a:cubicBezTo>
                <a:cubicBezTo>
                  <a:pt x="618" y="1175"/>
                  <a:pt x="612" y="1078"/>
                  <a:pt x="625" y="1039"/>
                </a:cubicBezTo>
                <a:cubicBezTo>
                  <a:pt x="637" y="1031"/>
                  <a:pt x="603" y="1045"/>
                  <a:pt x="615" y="1037"/>
                </a:cubicBezTo>
                <a:cubicBezTo>
                  <a:pt x="643" y="952"/>
                  <a:pt x="645" y="942"/>
                  <a:pt x="625" y="855"/>
                </a:cubicBezTo>
                <a:cubicBezTo>
                  <a:pt x="619" y="830"/>
                  <a:pt x="625" y="711"/>
                  <a:pt x="625" y="711"/>
                </a:cubicBezTo>
                <a:cubicBezTo>
                  <a:pt x="629" y="687"/>
                  <a:pt x="625" y="644"/>
                  <a:pt x="625" y="620"/>
                </a:cubicBezTo>
                <a:cubicBezTo>
                  <a:pt x="625" y="518"/>
                  <a:pt x="603" y="351"/>
                  <a:pt x="547" y="266"/>
                </a:cubicBezTo>
                <a:cubicBezTo>
                  <a:pt x="520" y="78"/>
                  <a:pt x="578" y="227"/>
                  <a:pt x="455" y="135"/>
                </a:cubicBezTo>
                <a:cubicBezTo>
                  <a:pt x="439" y="123"/>
                  <a:pt x="392" y="145"/>
                  <a:pt x="387" y="125"/>
                </a:cubicBezTo>
                <a:cubicBezTo>
                  <a:pt x="375" y="79"/>
                  <a:pt x="380" y="92"/>
                  <a:pt x="339" y="65"/>
                </a:cubicBezTo>
                <a:cubicBezTo>
                  <a:pt x="325" y="24"/>
                  <a:pt x="336" y="38"/>
                  <a:pt x="315" y="17"/>
                </a:cubicBezTo>
                <a:close/>
              </a:path>
            </a:pathLst>
          </a:custGeom>
          <a:solidFill>
            <a:srgbClr val="F9A3E9"/>
          </a:solidFill>
          <a:ln w="12700" cap="flat" cmpd="sng">
            <a:solidFill>
              <a:srgbClr val="F9A3E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4" name="Text Box 12"/>
          <p:cNvSpPr txBox="1">
            <a:spLocks noChangeArrowheads="1"/>
          </p:cNvSpPr>
          <p:nvPr/>
        </p:nvSpPr>
        <p:spPr bwMode="auto">
          <a:xfrm>
            <a:off x="3200400" y="88265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THAÊNG LONG</a:t>
            </a:r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3162301" y="901184"/>
            <a:ext cx="184731" cy="369332"/>
          </a:xfrm>
          <a:prstGeom prst="rect">
            <a:avLst/>
          </a:prstGeom>
          <a:solidFill>
            <a:srgbClr val="34CAC6"/>
          </a:solidFill>
          <a:ln w="12700" algn="ctr">
            <a:solidFill>
              <a:srgbClr val="34CAC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86" name="Line 14"/>
          <p:cNvSpPr>
            <a:spLocks noChangeShapeType="1"/>
          </p:cNvSpPr>
          <p:nvPr/>
        </p:nvSpPr>
        <p:spPr bwMode="auto">
          <a:xfrm flipH="1">
            <a:off x="3200400" y="1219200"/>
            <a:ext cx="76200" cy="5334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7" name="Line 15"/>
          <p:cNvSpPr>
            <a:spLocks noChangeShapeType="1"/>
          </p:cNvSpPr>
          <p:nvPr/>
        </p:nvSpPr>
        <p:spPr bwMode="auto">
          <a:xfrm>
            <a:off x="3124200" y="1981200"/>
            <a:ext cx="304800" cy="4572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8" name="Line 16"/>
          <p:cNvSpPr>
            <a:spLocks noChangeShapeType="1"/>
          </p:cNvSpPr>
          <p:nvPr/>
        </p:nvSpPr>
        <p:spPr bwMode="auto">
          <a:xfrm>
            <a:off x="3581400" y="2533650"/>
            <a:ext cx="381000" cy="3810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89" name="Line 17"/>
          <p:cNvSpPr>
            <a:spLocks noChangeShapeType="1"/>
          </p:cNvSpPr>
          <p:nvPr/>
        </p:nvSpPr>
        <p:spPr bwMode="auto">
          <a:xfrm>
            <a:off x="7467600" y="1524000"/>
            <a:ext cx="609600" cy="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0" name="Text Box 18"/>
          <p:cNvSpPr txBox="1">
            <a:spLocks noChangeArrowheads="1"/>
          </p:cNvSpPr>
          <p:nvPr/>
        </p:nvSpPr>
        <p:spPr bwMode="auto">
          <a:xfrm>
            <a:off x="8001000" y="12001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Trònh ñaùnh   Phuù Xuaân</a:t>
            </a:r>
          </a:p>
        </p:txBody>
      </p:sp>
      <p:sp>
        <p:nvSpPr>
          <p:cNvPr id="412691" name="Oval 19"/>
          <p:cNvSpPr>
            <a:spLocks noChangeArrowheads="1"/>
          </p:cNvSpPr>
          <p:nvPr/>
        </p:nvSpPr>
        <p:spPr bwMode="auto">
          <a:xfrm>
            <a:off x="3733800" y="4883826"/>
            <a:ext cx="152400" cy="519351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3429000" y="46624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VNI-Helve-Condense" pitchFamily="2" charset="0"/>
                <a:cs typeface="Times New Roman" panose="02020603050405020304" pitchFamily="18" charset="0"/>
              </a:rPr>
              <a:t>GIA ÑÒNH</a:t>
            </a:r>
          </a:p>
        </p:txBody>
      </p:sp>
      <p:sp>
        <p:nvSpPr>
          <p:cNvPr id="412693" name="Line 21"/>
          <p:cNvSpPr>
            <a:spLocks noChangeShapeType="1"/>
          </p:cNvSpPr>
          <p:nvPr/>
        </p:nvSpPr>
        <p:spPr bwMode="auto">
          <a:xfrm>
            <a:off x="4419600" y="2895600"/>
            <a:ext cx="53340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4" name="Line 22"/>
          <p:cNvSpPr>
            <a:spLocks noChangeShapeType="1"/>
          </p:cNvSpPr>
          <p:nvPr/>
        </p:nvSpPr>
        <p:spPr bwMode="auto">
          <a:xfrm>
            <a:off x="5143500" y="3505200"/>
            <a:ext cx="152400" cy="762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5" name="Line 23"/>
          <p:cNvSpPr>
            <a:spLocks noChangeShapeType="1"/>
          </p:cNvSpPr>
          <p:nvPr/>
        </p:nvSpPr>
        <p:spPr bwMode="auto">
          <a:xfrm flipH="1">
            <a:off x="5029200" y="4495800"/>
            <a:ext cx="30480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6" name="Line 24"/>
          <p:cNvSpPr>
            <a:spLocks noChangeShapeType="1"/>
          </p:cNvSpPr>
          <p:nvPr/>
        </p:nvSpPr>
        <p:spPr bwMode="auto">
          <a:xfrm flipH="1">
            <a:off x="4038600" y="5105400"/>
            <a:ext cx="762000" cy="76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7" name="Line 25"/>
          <p:cNvSpPr>
            <a:spLocks noChangeShapeType="1"/>
          </p:cNvSpPr>
          <p:nvPr/>
        </p:nvSpPr>
        <p:spPr bwMode="auto">
          <a:xfrm>
            <a:off x="7467600" y="2362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698" name="Text Box 26"/>
          <p:cNvSpPr txBox="1">
            <a:spLocks noChangeArrowheads="1"/>
          </p:cNvSpPr>
          <p:nvPr/>
        </p:nvSpPr>
        <p:spPr bwMode="auto">
          <a:xfrm>
            <a:off x="8077200" y="207645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Chuùa Nguyeãn chaïy vaøo Gia Ñònh</a:t>
            </a:r>
          </a:p>
        </p:txBody>
      </p:sp>
      <p:sp>
        <p:nvSpPr>
          <p:cNvPr id="412699" name="Line 27"/>
          <p:cNvSpPr>
            <a:spLocks noChangeShapeType="1"/>
          </p:cNvSpPr>
          <p:nvPr/>
        </p:nvSpPr>
        <p:spPr bwMode="auto">
          <a:xfrm>
            <a:off x="7467600" y="3429000"/>
            <a:ext cx="609600" cy="0"/>
          </a:xfrm>
          <a:prstGeom prst="line">
            <a:avLst/>
          </a:prstGeom>
          <a:noFill/>
          <a:ln w="76200">
            <a:solidFill>
              <a:srgbClr val="F9179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2700" name="Text Box 28"/>
          <p:cNvSpPr txBox="1">
            <a:spLocks noChangeArrowheads="1"/>
          </p:cNvSpPr>
          <p:nvPr/>
        </p:nvSpPr>
        <p:spPr bwMode="auto">
          <a:xfrm>
            <a:off x="8077200" y="30480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VNI-Helve-Condense" pitchFamily="2" charset="0"/>
                <a:cs typeface="Times New Roman" panose="02020603050405020304" pitchFamily="18" charset="0"/>
              </a:rPr>
              <a:t> Quaân Taây Sôn ñaùnh  vaøo Gia Ñònh</a:t>
            </a:r>
          </a:p>
        </p:txBody>
      </p:sp>
      <p:sp>
        <p:nvSpPr>
          <p:cNvPr id="412701" name="Oval 29"/>
          <p:cNvSpPr>
            <a:spLocks noChangeArrowheads="1"/>
          </p:cNvSpPr>
          <p:nvPr/>
        </p:nvSpPr>
        <p:spPr bwMode="auto">
          <a:xfrm>
            <a:off x="4876800" y="3664626"/>
            <a:ext cx="152400" cy="519351"/>
          </a:xfrm>
          <a:prstGeom prst="ellipse">
            <a:avLst/>
          </a:prstGeom>
          <a:solidFill>
            <a:srgbClr val="F91798"/>
          </a:solidFill>
          <a:ln w="12700" algn="ctr">
            <a:solidFill>
              <a:srgbClr val="F9179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4023016" y="3061930"/>
            <a:ext cx="1023937" cy="1865312"/>
          </a:xfrm>
          <a:custGeom>
            <a:avLst/>
            <a:gdLst>
              <a:gd name="T0" fmla="*/ 315 w 645"/>
              <a:gd name="T1" fmla="*/ 17 h 1175"/>
              <a:gd name="T2" fmla="*/ 243 w 645"/>
              <a:gd name="T3" fmla="*/ 29 h 1175"/>
              <a:gd name="T4" fmla="*/ 159 w 645"/>
              <a:gd name="T5" fmla="*/ 29 h 1175"/>
              <a:gd name="T6" fmla="*/ 27 w 645"/>
              <a:gd name="T7" fmla="*/ 89 h 1175"/>
              <a:gd name="T8" fmla="*/ 3 w 645"/>
              <a:gd name="T9" fmla="*/ 125 h 1175"/>
              <a:gd name="T10" fmla="*/ 39 w 645"/>
              <a:gd name="T11" fmla="*/ 137 h 1175"/>
              <a:gd name="T12" fmla="*/ 75 w 645"/>
              <a:gd name="T13" fmla="*/ 161 h 1175"/>
              <a:gd name="T14" fmla="*/ 87 w 645"/>
              <a:gd name="T15" fmla="*/ 197 h 1175"/>
              <a:gd name="T16" fmla="*/ 111 w 645"/>
              <a:gd name="T17" fmla="*/ 233 h 1175"/>
              <a:gd name="T18" fmla="*/ 75 w 645"/>
              <a:gd name="T19" fmla="*/ 389 h 1175"/>
              <a:gd name="T20" fmla="*/ 39 w 645"/>
              <a:gd name="T21" fmla="*/ 401 h 1175"/>
              <a:gd name="T22" fmla="*/ 111 w 645"/>
              <a:gd name="T23" fmla="*/ 617 h 1175"/>
              <a:gd name="T24" fmla="*/ 99 w 645"/>
              <a:gd name="T25" fmla="*/ 905 h 1175"/>
              <a:gd name="T26" fmla="*/ 159 w 645"/>
              <a:gd name="T27" fmla="*/ 917 h 1175"/>
              <a:gd name="T28" fmla="*/ 171 w 645"/>
              <a:gd name="T29" fmla="*/ 977 h 1175"/>
              <a:gd name="T30" fmla="*/ 279 w 645"/>
              <a:gd name="T31" fmla="*/ 1037 h 1175"/>
              <a:gd name="T32" fmla="*/ 447 w 645"/>
              <a:gd name="T33" fmla="*/ 1109 h 1175"/>
              <a:gd name="T34" fmla="*/ 483 w 645"/>
              <a:gd name="T35" fmla="*/ 1145 h 1175"/>
              <a:gd name="T36" fmla="*/ 625 w 645"/>
              <a:gd name="T37" fmla="*/ 1039 h 1175"/>
              <a:gd name="T38" fmla="*/ 615 w 645"/>
              <a:gd name="T39" fmla="*/ 1037 h 1175"/>
              <a:gd name="T40" fmla="*/ 625 w 645"/>
              <a:gd name="T41" fmla="*/ 855 h 1175"/>
              <a:gd name="T42" fmla="*/ 625 w 645"/>
              <a:gd name="T43" fmla="*/ 711 h 1175"/>
              <a:gd name="T44" fmla="*/ 625 w 645"/>
              <a:gd name="T45" fmla="*/ 620 h 1175"/>
              <a:gd name="T46" fmla="*/ 547 w 645"/>
              <a:gd name="T47" fmla="*/ 266 h 1175"/>
              <a:gd name="T48" fmla="*/ 455 w 645"/>
              <a:gd name="T49" fmla="*/ 135 h 1175"/>
              <a:gd name="T50" fmla="*/ 387 w 645"/>
              <a:gd name="T51" fmla="*/ 125 h 1175"/>
              <a:gd name="T52" fmla="*/ 339 w 645"/>
              <a:gd name="T53" fmla="*/ 65 h 1175"/>
              <a:gd name="T54" fmla="*/ 315 w 645"/>
              <a:gd name="T55" fmla="*/ 1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5" h="1175">
                <a:moveTo>
                  <a:pt x="315" y="17"/>
                </a:moveTo>
                <a:cubicBezTo>
                  <a:pt x="291" y="21"/>
                  <a:pt x="267" y="29"/>
                  <a:pt x="243" y="29"/>
                </a:cubicBezTo>
                <a:cubicBezTo>
                  <a:pt x="138" y="29"/>
                  <a:pt x="245" y="0"/>
                  <a:pt x="159" y="29"/>
                </a:cubicBezTo>
                <a:cubicBezTo>
                  <a:pt x="119" y="88"/>
                  <a:pt x="100" y="77"/>
                  <a:pt x="27" y="89"/>
                </a:cubicBezTo>
                <a:cubicBezTo>
                  <a:pt x="19" y="101"/>
                  <a:pt x="0" y="111"/>
                  <a:pt x="3" y="125"/>
                </a:cubicBezTo>
                <a:cubicBezTo>
                  <a:pt x="6" y="137"/>
                  <a:pt x="28" y="131"/>
                  <a:pt x="39" y="137"/>
                </a:cubicBezTo>
                <a:cubicBezTo>
                  <a:pt x="52" y="143"/>
                  <a:pt x="63" y="153"/>
                  <a:pt x="75" y="161"/>
                </a:cubicBezTo>
                <a:cubicBezTo>
                  <a:pt x="79" y="173"/>
                  <a:pt x="81" y="186"/>
                  <a:pt x="87" y="197"/>
                </a:cubicBezTo>
                <a:cubicBezTo>
                  <a:pt x="93" y="210"/>
                  <a:pt x="109" y="219"/>
                  <a:pt x="111" y="233"/>
                </a:cubicBezTo>
                <a:cubicBezTo>
                  <a:pt x="112" y="239"/>
                  <a:pt x="84" y="377"/>
                  <a:pt x="75" y="389"/>
                </a:cubicBezTo>
                <a:cubicBezTo>
                  <a:pt x="67" y="399"/>
                  <a:pt x="51" y="397"/>
                  <a:pt x="39" y="401"/>
                </a:cubicBezTo>
                <a:cubicBezTo>
                  <a:pt x="11" y="485"/>
                  <a:pt x="40" y="570"/>
                  <a:pt x="111" y="617"/>
                </a:cubicBezTo>
                <a:cubicBezTo>
                  <a:pt x="102" y="696"/>
                  <a:pt x="64" y="830"/>
                  <a:pt x="99" y="905"/>
                </a:cubicBezTo>
                <a:cubicBezTo>
                  <a:pt x="108" y="924"/>
                  <a:pt x="139" y="913"/>
                  <a:pt x="159" y="917"/>
                </a:cubicBezTo>
                <a:cubicBezTo>
                  <a:pt x="163" y="937"/>
                  <a:pt x="158" y="961"/>
                  <a:pt x="171" y="977"/>
                </a:cubicBezTo>
                <a:cubicBezTo>
                  <a:pt x="228" y="1050"/>
                  <a:pt x="227" y="1008"/>
                  <a:pt x="279" y="1037"/>
                </a:cubicBezTo>
                <a:cubicBezTo>
                  <a:pt x="358" y="1081"/>
                  <a:pt x="359" y="1091"/>
                  <a:pt x="447" y="1109"/>
                </a:cubicBezTo>
                <a:cubicBezTo>
                  <a:pt x="459" y="1121"/>
                  <a:pt x="466" y="1141"/>
                  <a:pt x="483" y="1145"/>
                </a:cubicBezTo>
                <a:cubicBezTo>
                  <a:pt x="618" y="1175"/>
                  <a:pt x="612" y="1078"/>
                  <a:pt x="625" y="1039"/>
                </a:cubicBezTo>
                <a:cubicBezTo>
                  <a:pt x="637" y="1031"/>
                  <a:pt x="603" y="1045"/>
                  <a:pt x="615" y="1037"/>
                </a:cubicBezTo>
                <a:cubicBezTo>
                  <a:pt x="643" y="952"/>
                  <a:pt x="645" y="942"/>
                  <a:pt x="625" y="855"/>
                </a:cubicBezTo>
                <a:cubicBezTo>
                  <a:pt x="619" y="830"/>
                  <a:pt x="625" y="711"/>
                  <a:pt x="625" y="711"/>
                </a:cubicBezTo>
                <a:cubicBezTo>
                  <a:pt x="629" y="687"/>
                  <a:pt x="625" y="644"/>
                  <a:pt x="625" y="620"/>
                </a:cubicBezTo>
                <a:cubicBezTo>
                  <a:pt x="625" y="518"/>
                  <a:pt x="603" y="351"/>
                  <a:pt x="547" y="266"/>
                </a:cubicBezTo>
                <a:cubicBezTo>
                  <a:pt x="520" y="78"/>
                  <a:pt x="578" y="227"/>
                  <a:pt x="455" y="135"/>
                </a:cubicBezTo>
                <a:cubicBezTo>
                  <a:pt x="439" y="123"/>
                  <a:pt x="392" y="145"/>
                  <a:pt x="387" y="125"/>
                </a:cubicBezTo>
                <a:cubicBezTo>
                  <a:pt x="375" y="79"/>
                  <a:pt x="380" y="92"/>
                  <a:pt x="339" y="65"/>
                </a:cubicBezTo>
                <a:cubicBezTo>
                  <a:pt x="325" y="24"/>
                  <a:pt x="336" y="38"/>
                  <a:pt x="315" y="17"/>
                </a:cubicBezTo>
                <a:close/>
              </a:path>
            </a:pathLst>
          </a:custGeom>
          <a:solidFill>
            <a:srgbClr val="F9A3E9"/>
          </a:solidFill>
          <a:ln w="12700" cap="flat" cmpd="sng">
            <a:solidFill>
              <a:srgbClr val="F9A3E9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4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4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4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6" grpId="0" animBg="1"/>
      <p:bldP spid="412687" grpId="0" animBg="1"/>
      <p:bldP spid="412688" grpId="0" animBg="1"/>
      <p:bldP spid="412693" grpId="0" animBg="1"/>
      <p:bldP spid="412694" grpId="0" animBg="1"/>
      <p:bldP spid="412695" grpId="0" animBg="1"/>
      <p:bldP spid="4126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918" y="2210873"/>
            <a:ext cx="10315978" cy="113982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b="1" i="1" dirty="0" smtClean="0">
                <a:latin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atin typeface="Times New Roman" panose="02020603050405020304" pitchFamily="18" charset="0"/>
              </a:rPr>
              <a:t>Thảo</a:t>
            </a:r>
            <a:r>
              <a:rPr lang="en-US" b="1" i="1" u="sng" dirty="0" smtClean="0">
                <a:latin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latin typeface="Times New Roman" panose="02020603050405020304" pitchFamily="18" charset="0"/>
              </a:rPr>
              <a:t>luận</a:t>
            </a:r>
            <a:r>
              <a:rPr lang="en-US" b="1" i="1" u="sng" dirty="0" smtClean="0">
                <a:latin typeface="Times New Roman" panose="02020603050405020304" pitchFamily="18" charset="0"/>
              </a:rPr>
              <a:t> (</a:t>
            </a:r>
            <a:r>
              <a:rPr lang="en-US" b="1" i="1" u="sng" dirty="0" err="1" smtClean="0">
                <a:latin typeface="Times New Roman" panose="02020603050405020304" pitchFamily="18" charset="0"/>
              </a:rPr>
              <a:t>cặp</a:t>
            </a:r>
            <a:r>
              <a:rPr lang="en-US" b="1" i="1" u="sng" dirty="0" smtClean="0">
                <a:latin typeface="Times New Roman" panose="02020603050405020304" pitchFamily="18" charset="0"/>
              </a:rPr>
              <a:t>)</a:t>
            </a:r>
            <a:br>
              <a:rPr lang="en-US" b="1" i="1" u="sng" dirty="0" smtClean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Nhạc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hoà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hoãn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quân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Trịnh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hoà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hoãn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quân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</a:rPr>
              <a:t>? </a:t>
            </a:r>
            <a:r>
              <a:rPr lang="en-US" dirty="0" smtClean="0">
                <a:latin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</a:rPr>
            </a:b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VNI-Times" pitchFamily="2" charset="0"/>
                <a:cs typeface="Times New Roman" panose="02020603050405020304" pitchFamily="18" charset="0"/>
              </a:rPr>
              <a:t>Quaân</a:t>
            </a: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VNI-Times" pitchFamily="2" charset="0"/>
                <a:cs typeface="Times New Roman" panose="02020603050405020304" pitchFamily="18" charset="0"/>
              </a:rPr>
              <a:t>Trònh</a:t>
            </a: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VNI-Times" pitchFamily="2" charset="0"/>
                <a:cs typeface="Times New Roman" panose="02020603050405020304" pitchFamily="18" charset="0"/>
              </a:rPr>
              <a:t>coù</a:t>
            </a: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VNI-Times" pitchFamily="2" charset="0"/>
                <a:cs typeface="Times New Roman" panose="02020603050405020304" pitchFamily="18" charset="0"/>
              </a:rPr>
              <a:t>chaáp</a:t>
            </a: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VNI-Times" pitchFamily="2" charset="0"/>
                <a:cs typeface="Times New Roman" panose="02020603050405020304" pitchFamily="18" charset="0"/>
              </a:rPr>
              <a:t>nhaän</a:t>
            </a:r>
            <a:r>
              <a:rPr lang="en-US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VNI-Times" pitchFamily="2" charset="0"/>
                <a:cs typeface="Times New Roman" panose="02020603050405020304" pitchFamily="18" charset="0"/>
              </a:rPr>
              <a:t>hoøa</a:t>
            </a:r>
            <a:r>
              <a:rPr lang="en-US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hoãn</a:t>
            </a:r>
            <a:r>
              <a:rPr lang="en-US" dirty="0" smtClean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VNI-Times" pitchFamily="2" charset="0"/>
                <a:cs typeface="Times New Roman" panose="02020603050405020304" pitchFamily="18" charset="0"/>
              </a:rPr>
              <a:t>khoâng</a:t>
            </a:r>
            <a:r>
              <a:rPr lang="en-US" dirty="0" smtClean="0">
                <a:latin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VNI-Times" pitchFamily="2" charset="0"/>
                <a:cs typeface="Times New Roman" panose="02020603050405020304" pitchFamily="18" charset="0"/>
              </a:rPr>
              <a:t>Taïi</a:t>
            </a:r>
            <a:r>
              <a:rPr lang="en-US" dirty="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VNI-Times" pitchFamily="2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VNI-Times" pitchFamily="2" charset="0"/>
                <a:cs typeface="Times New Roman" panose="02020603050405020304" pitchFamily="18" charset="0"/>
              </a:rPr>
              <a:t>?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630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Yu Gothic UI Semilight</vt:lpstr>
      <vt:lpstr>.VnTime</vt:lpstr>
      <vt:lpstr>.VnTimeH</vt:lpstr>
      <vt:lpstr>Arial</vt:lpstr>
      <vt:lpstr>Calibri</vt:lpstr>
      <vt:lpstr>Calibri Light</vt:lpstr>
      <vt:lpstr>Times New Roman</vt:lpstr>
      <vt:lpstr>VNI-Helve-Condense</vt:lpstr>
      <vt:lpstr>VNI-Times</vt:lpstr>
      <vt:lpstr>Wingdings</vt:lpstr>
      <vt:lpstr>Office Theme</vt:lpstr>
      <vt:lpstr>PowerPoint Presentation</vt:lpstr>
      <vt:lpstr>Tiết 56 – Bài 25:   PHONG TRÀO TÂY SƠN (tiếp)</vt:lpstr>
      <vt:lpstr>PowerPoint Presentation</vt:lpstr>
      <vt:lpstr>- Chiến thắng Bạch Đằng năm 938 - Chiến thắng Bạch Đằng năm 981 - Chiến thắng Như Nguyệt năm 1077 - Chiến thắng Bạch Đằng năm 1288</vt:lpstr>
      <vt:lpstr>PowerPoint Presentation</vt:lpstr>
      <vt:lpstr>PowerPoint Presentation</vt:lpstr>
      <vt:lpstr>PowerPoint Presentation</vt:lpstr>
      <vt:lpstr>PowerPoint Presentation</vt:lpstr>
      <vt:lpstr>              Thảo luận (cặp) ? Tại sao Nguyễn Nhạc phải hoà hoãn với quân Trịnh mà không hoà hoãn với quân Nguyễn?  ? Quaân Trònh coù chaáp nhaän hoøa hoãn khoâng? Taïi sao?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Bài:25    PHONG TRÀO TÂY SƠN (Tiếp theo)</dc:title>
  <dc:creator>Windows User</dc:creator>
  <cp:lastModifiedBy>Windows User</cp:lastModifiedBy>
  <cp:revision>38</cp:revision>
  <dcterms:created xsi:type="dcterms:W3CDTF">2018-03-13T06:40:38Z</dcterms:created>
  <dcterms:modified xsi:type="dcterms:W3CDTF">2019-08-31T04:50:22Z</dcterms:modified>
</cp:coreProperties>
</file>